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6"/>
  </p:notesMasterIdLst>
  <p:handoutMasterIdLst>
    <p:handoutMasterId r:id="rId7"/>
  </p:handoutMasterIdLst>
  <p:sldIdLst>
    <p:sldId id="258" r:id="rId3"/>
    <p:sldId id="256" r:id="rId4"/>
    <p:sldId id="257" r:id="rId5"/>
  </p:sldIdLst>
  <p:sldSz cx="11769725" cy="11403013"/>
  <p:notesSz cx="9728200" cy="7778750"/>
  <p:defaultTextStyle>
    <a:defPPr>
      <a:defRPr kern="0"/>
    </a:defPPr>
  </p:defaultTextStyle>
  <p:extLst>
    <p:ext uri="{EFAFB233-063F-42B5-8137-9DF3F51BA10A}">
      <p15:sldGuideLst xmlns:p15="http://schemas.microsoft.com/office/powerpoint/2012/main">
        <p15:guide id="1" orient="horz" pos="4221" userDrawn="1">
          <p15:clr>
            <a:srgbClr val="A4A3A4"/>
          </p15:clr>
        </p15:guide>
        <p15:guide id="2" pos="261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973" y="29"/>
      </p:cViewPr>
      <p:guideLst>
        <p:guide orient="horz" pos="4221"/>
        <p:guide pos="2613"/>
      </p:guideLst>
    </p:cSldViewPr>
  </p:slideViewPr>
  <p:notesTextViewPr>
    <p:cViewPr>
      <p:scale>
        <a:sx n="100" d="100"/>
        <a:sy n="100" d="100"/>
      </p:scale>
      <p:origin x="0" y="0"/>
    </p:cViewPr>
  </p:notesTextViewPr>
  <p:notesViewPr>
    <p:cSldViewPr>
      <p:cViewPr varScale="1">
        <p:scale>
          <a:sx n="98" d="100"/>
          <a:sy n="98" d="100"/>
        </p:scale>
        <p:origin x="2712"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2025/5/28</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2025/5/28</a:t>
            </a:fld>
            <a:endParaRPr kumimoji="1" lang="ja-JP" altLang="en-US"/>
          </a:p>
        </p:txBody>
      </p:sp>
      <p:sp>
        <p:nvSpPr>
          <p:cNvPr id="4" name="スライド イメージ プレースホルダー 3"/>
          <p:cNvSpPr>
            <a:spLocks noGrp="1" noRot="1" noChangeAspect="1"/>
          </p:cNvSpPr>
          <p:nvPr>
            <p:ph type="sldImg" idx="2"/>
          </p:nvPr>
        </p:nvSpPr>
        <p:spPr>
          <a:xfrm>
            <a:off x="3509963" y="973138"/>
            <a:ext cx="270827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1196231" rtl="0" eaLnBrk="1" latinLnBrk="0" hangingPunct="1">
      <a:defRPr kumimoji="1" sz="1570" kern="1200">
        <a:solidFill>
          <a:schemeClr val="tx1"/>
        </a:solidFill>
        <a:latin typeface="+mn-lt"/>
        <a:ea typeface="+mn-ea"/>
        <a:cs typeface="+mn-cs"/>
      </a:defRPr>
    </a:lvl1pPr>
    <a:lvl2pPr marL="598116" algn="l" defTabSz="1196231" rtl="0" eaLnBrk="1" latinLnBrk="0" hangingPunct="1">
      <a:defRPr kumimoji="1" sz="1570" kern="1200">
        <a:solidFill>
          <a:schemeClr val="tx1"/>
        </a:solidFill>
        <a:latin typeface="+mn-lt"/>
        <a:ea typeface="+mn-ea"/>
        <a:cs typeface="+mn-cs"/>
      </a:defRPr>
    </a:lvl2pPr>
    <a:lvl3pPr marL="1196231" algn="l" defTabSz="1196231" rtl="0" eaLnBrk="1" latinLnBrk="0" hangingPunct="1">
      <a:defRPr kumimoji="1" sz="1570" kern="1200">
        <a:solidFill>
          <a:schemeClr val="tx1"/>
        </a:solidFill>
        <a:latin typeface="+mn-lt"/>
        <a:ea typeface="+mn-ea"/>
        <a:cs typeface="+mn-cs"/>
      </a:defRPr>
    </a:lvl3pPr>
    <a:lvl4pPr marL="1794345" algn="l" defTabSz="1196231" rtl="0" eaLnBrk="1" latinLnBrk="0" hangingPunct="1">
      <a:defRPr kumimoji="1" sz="1570" kern="1200">
        <a:solidFill>
          <a:schemeClr val="tx1"/>
        </a:solidFill>
        <a:latin typeface="+mn-lt"/>
        <a:ea typeface="+mn-ea"/>
        <a:cs typeface="+mn-cs"/>
      </a:defRPr>
    </a:lvl4pPr>
    <a:lvl5pPr marL="2392461" algn="l" defTabSz="1196231" rtl="0" eaLnBrk="1" latinLnBrk="0" hangingPunct="1">
      <a:defRPr kumimoji="1" sz="1570" kern="1200">
        <a:solidFill>
          <a:schemeClr val="tx1"/>
        </a:solidFill>
        <a:latin typeface="+mn-lt"/>
        <a:ea typeface="+mn-ea"/>
        <a:cs typeface="+mn-cs"/>
      </a:defRPr>
    </a:lvl5pPr>
    <a:lvl6pPr marL="2990576" algn="l" defTabSz="1196231" rtl="0" eaLnBrk="1" latinLnBrk="0" hangingPunct="1">
      <a:defRPr kumimoji="1" sz="1570" kern="1200">
        <a:solidFill>
          <a:schemeClr val="tx1"/>
        </a:solidFill>
        <a:latin typeface="+mn-lt"/>
        <a:ea typeface="+mn-ea"/>
        <a:cs typeface="+mn-cs"/>
      </a:defRPr>
    </a:lvl6pPr>
    <a:lvl7pPr marL="3588690" algn="l" defTabSz="1196231" rtl="0" eaLnBrk="1" latinLnBrk="0" hangingPunct="1">
      <a:defRPr kumimoji="1" sz="1570" kern="1200">
        <a:solidFill>
          <a:schemeClr val="tx1"/>
        </a:solidFill>
        <a:latin typeface="+mn-lt"/>
        <a:ea typeface="+mn-ea"/>
        <a:cs typeface="+mn-cs"/>
      </a:defRPr>
    </a:lvl7pPr>
    <a:lvl8pPr marL="4186806" algn="l" defTabSz="1196231" rtl="0" eaLnBrk="1" latinLnBrk="0" hangingPunct="1">
      <a:defRPr kumimoji="1" sz="1570" kern="1200">
        <a:solidFill>
          <a:schemeClr val="tx1"/>
        </a:solidFill>
        <a:latin typeface="+mn-lt"/>
        <a:ea typeface="+mn-ea"/>
        <a:cs typeface="+mn-cs"/>
      </a:defRPr>
    </a:lvl8pPr>
    <a:lvl9pPr marL="4784920" algn="l" defTabSz="1196231" rtl="0" eaLnBrk="1" latinLnBrk="0" hangingPunct="1">
      <a:defRPr kumimoji="1" sz="157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509963" y="973138"/>
            <a:ext cx="2708275" cy="262413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011BC7B-2FC1-425D-9C23-F3BAC0403D3A}" type="slidenum">
              <a:rPr kumimoji="1" lang="ja-JP" altLang="en-US" smtClean="0"/>
              <a:t>2</a:t>
            </a:fld>
            <a:endParaRPr kumimoji="1" lang="ja-JP" altLang="en-US"/>
          </a:p>
        </p:txBody>
      </p:sp>
    </p:spTree>
    <p:extLst>
      <p:ext uri="{BB962C8B-B14F-4D97-AF65-F5344CB8AC3E}">
        <p14:creationId xmlns:p14="http://schemas.microsoft.com/office/powerpoint/2010/main" val="1301368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4C916A6-FA7A-EDB7-422B-F648A8EA5AE3}"/>
              </a:ext>
            </a:extLst>
          </p:cNvPr>
          <p:cNvSpPr txBox="1"/>
          <p:nvPr userDrawn="1"/>
        </p:nvSpPr>
        <p:spPr>
          <a:xfrm>
            <a:off x="572457" y="654834"/>
            <a:ext cx="8976133" cy="425373"/>
          </a:xfrm>
          <a:prstGeom prst="rect">
            <a:avLst/>
          </a:prstGeom>
          <a:noFill/>
        </p:spPr>
        <p:txBody>
          <a:bodyPr wrap="square" rtlCol="0">
            <a:spAutoFit/>
          </a:bodyPr>
          <a:lstStyle/>
          <a:p>
            <a:r>
              <a:rPr kumimoji="1" lang="ja-JP" altLang="en-US" sz="1082" dirty="0">
                <a:latin typeface="ＭＳ ゴシック" panose="020B0609070205080204" pitchFamily="49" charset="-128"/>
                <a:ea typeface="ＭＳ ゴシック" panose="020B0609070205080204" pitchFamily="49" charset="-128"/>
              </a:rPr>
              <a:t>１．スライドマスター</a:t>
            </a:r>
            <a:r>
              <a:rPr kumimoji="1" lang="en-US" altLang="ja-JP" sz="1082" dirty="0">
                <a:latin typeface="ＭＳ ゴシック" panose="020B0609070205080204" pitchFamily="49" charset="-128"/>
                <a:ea typeface="ＭＳ ゴシック" panose="020B0609070205080204" pitchFamily="49" charset="-128"/>
              </a:rPr>
              <a:t>1</a:t>
            </a:r>
            <a:r>
              <a:rPr kumimoji="1" lang="ja-JP" altLang="en-US" sz="1082" dirty="0">
                <a:latin typeface="ＭＳ ゴシック" panose="020B0609070205080204" pitchFamily="49" charset="-128"/>
                <a:ea typeface="ＭＳ ゴシック" panose="020B0609070205080204" pitchFamily="49" charset="-128"/>
              </a:rPr>
              <a:t>ページ目の</a:t>
            </a:r>
            <a:r>
              <a:rPr kumimoji="1" lang="ja-JP" altLang="en-US" sz="1082"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1082" dirty="0">
              <a:solidFill>
                <a:srgbClr val="FF0000"/>
              </a:solidFill>
              <a:latin typeface="ＭＳ ゴシック" panose="020B0609070205080204" pitchFamily="49" charset="-128"/>
              <a:ea typeface="ＭＳ ゴシック" panose="020B0609070205080204" pitchFamily="49" charset="-128"/>
            </a:endParaRPr>
          </a:p>
          <a:p>
            <a:r>
              <a:rPr kumimoji="1" lang="ja-JP" altLang="en-US" sz="1082" dirty="0">
                <a:latin typeface="ＭＳ ゴシック" panose="020B0609070205080204" pitchFamily="49" charset="-128"/>
                <a:ea typeface="ＭＳ ゴシック" panose="020B0609070205080204" pitchFamily="49" charset="-128"/>
              </a:rPr>
              <a:t>２．画面上部の</a:t>
            </a:r>
            <a:r>
              <a:rPr kumimoji="1" lang="ja-JP" altLang="en-US" sz="1082"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1082" dirty="0">
                <a:latin typeface="ＭＳ ゴシック" panose="020B0609070205080204" pitchFamily="49" charset="-128"/>
                <a:ea typeface="ＭＳ ゴシック" panose="020B0609070205080204" pitchFamily="49" charset="-128"/>
              </a:rPr>
              <a:t>で前の画面に戻ります</a:t>
            </a:r>
            <a:endParaRPr kumimoji="1" lang="en-US" altLang="ja-JP" sz="1082"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B43F5C57-5EAA-4F42-85AB-78C7032C9BF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743"/>
            <a:ext cx="11770493" cy="11402269"/>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553127">
        <a:defRPr>
          <a:latin typeface="+mn-lt"/>
          <a:ea typeface="+mn-ea"/>
          <a:cs typeface="+mn-cs"/>
        </a:defRPr>
      </a:lvl2pPr>
      <a:lvl3pPr marL="1106253">
        <a:defRPr>
          <a:latin typeface="+mn-lt"/>
          <a:ea typeface="+mn-ea"/>
          <a:cs typeface="+mn-cs"/>
        </a:defRPr>
      </a:lvl3pPr>
      <a:lvl4pPr marL="1659379">
        <a:defRPr>
          <a:latin typeface="+mn-lt"/>
          <a:ea typeface="+mn-ea"/>
          <a:cs typeface="+mn-cs"/>
        </a:defRPr>
      </a:lvl4pPr>
      <a:lvl5pPr marL="2212506">
        <a:defRPr>
          <a:latin typeface="+mn-lt"/>
          <a:ea typeface="+mn-ea"/>
          <a:cs typeface="+mn-cs"/>
        </a:defRPr>
      </a:lvl5pPr>
      <a:lvl6pPr marL="2765633">
        <a:defRPr>
          <a:latin typeface="+mn-lt"/>
          <a:ea typeface="+mn-ea"/>
          <a:cs typeface="+mn-cs"/>
        </a:defRPr>
      </a:lvl6pPr>
      <a:lvl7pPr marL="3318759">
        <a:defRPr>
          <a:latin typeface="+mn-lt"/>
          <a:ea typeface="+mn-ea"/>
          <a:cs typeface="+mn-cs"/>
        </a:defRPr>
      </a:lvl7pPr>
      <a:lvl8pPr marL="3871886">
        <a:defRPr>
          <a:latin typeface="+mn-lt"/>
          <a:ea typeface="+mn-ea"/>
          <a:cs typeface="+mn-cs"/>
        </a:defRPr>
      </a:lvl8pPr>
      <a:lvl9pPr marL="4425012">
        <a:defRPr>
          <a:latin typeface="+mn-lt"/>
          <a:ea typeface="+mn-ea"/>
          <a:cs typeface="+mn-cs"/>
        </a:defRPr>
      </a:lvl9pPr>
    </p:bodyStyle>
    <p:otherStyle>
      <a:lvl1pPr marL="0">
        <a:defRPr>
          <a:latin typeface="+mn-lt"/>
          <a:ea typeface="+mn-ea"/>
          <a:cs typeface="+mn-cs"/>
        </a:defRPr>
      </a:lvl1pPr>
      <a:lvl2pPr marL="553127">
        <a:defRPr>
          <a:latin typeface="+mn-lt"/>
          <a:ea typeface="+mn-ea"/>
          <a:cs typeface="+mn-cs"/>
        </a:defRPr>
      </a:lvl2pPr>
      <a:lvl3pPr marL="1106253">
        <a:defRPr>
          <a:latin typeface="+mn-lt"/>
          <a:ea typeface="+mn-ea"/>
          <a:cs typeface="+mn-cs"/>
        </a:defRPr>
      </a:lvl3pPr>
      <a:lvl4pPr marL="1659379">
        <a:defRPr>
          <a:latin typeface="+mn-lt"/>
          <a:ea typeface="+mn-ea"/>
          <a:cs typeface="+mn-cs"/>
        </a:defRPr>
      </a:lvl4pPr>
      <a:lvl5pPr marL="2212506">
        <a:defRPr>
          <a:latin typeface="+mn-lt"/>
          <a:ea typeface="+mn-ea"/>
          <a:cs typeface="+mn-cs"/>
        </a:defRPr>
      </a:lvl5pPr>
      <a:lvl6pPr marL="2765633">
        <a:defRPr>
          <a:latin typeface="+mn-lt"/>
          <a:ea typeface="+mn-ea"/>
          <a:cs typeface="+mn-cs"/>
        </a:defRPr>
      </a:lvl6pPr>
      <a:lvl7pPr marL="3318759">
        <a:defRPr>
          <a:latin typeface="+mn-lt"/>
          <a:ea typeface="+mn-ea"/>
          <a:cs typeface="+mn-cs"/>
        </a:defRPr>
      </a:lvl7pPr>
      <a:lvl8pPr marL="3871886">
        <a:defRPr>
          <a:latin typeface="+mn-lt"/>
          <a:ea typeface="+mn-ea"/>
          <a:cs typeface="+mn-cs"/>
        </a:defRPr>
      </a:lvl8pPr>
      <a:lvl9pPr marL="4425012">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553127">
        <a:defRPr>
          <a:latin typeface="+mn-lt"/>
          <a:ea typeface="+mn-ea"/>
          <a:cs typeface="+mn-cs"/>
        </a:defRPr>
      </a:lvl2pPr>
      <a:lvl3pPr marL="1106253">
        <a:defRPr>
          <a:latin typeface="+mn-lt"/>
          <a:ea typeface="+mn-ea"/>
          <a:cs typeface="+mn-cs"/>
        </a:defRPr>
      </a:lvl3pPr>
      <a:lvl4pPr marL="1659379">
        <a:defRPr>
          <a:latin typeface="+mn-lt"/>
          <a:ea typeface="+mn-ea"/>
          <a:cs typeface="+mn-cs"/>
        </a:defRPr>
      </a:lvl4pPr>
      <a:lvl5pPr marL="2212506">
        <a:defRPr>
          <a:latin typeface="+mn-lt"/>
          <a:ea typeface="+mn-ea"/>
          <a:cs typeface="+mn-cs"/>
        </a:defRPr>
      </a:lvl5pPr>
      <a:lvl6pPr marL="2765633">
        <a:defRPr>
          <a:latin typeface="+mn-lt"/>
          <a:ea typeface="+mn-ea"/>
          <a:cs typeface="+mn-cs"/>
        </a:defRPr>
      </a:lvl6pPr>
      <a:lvl7pPr marL="3318759">
        <a:defRPr>
          <a:latin typeface="+mn-lt"/>
          <a:ea typeface="+mn-ea"/>
          <a:cs typeface="+mn-cs"/>
        </a:defRPr>
      </a:lvl7pPr>
      <a:lvl8pPr marL="3871886">
        <a:defRPr>
          <a:latin typeface="+mn-lt"/>
          <a:ea typeface="+mn-ea"/>
          <a:cs typeface="+mn-cs"/>
        </a:defRPr>
      </a:lvl8pPr>
      <a:lvl9pPr marL="4425012">
        <a:defRPr>
          <a:latin typeface="+mn-lt"/>
          <a:ea typeface="+mn-ea"/>
          <a:cs typeface="+mn-cs"/>
        </a:defRPr>
      </a:lvl9pPr>
    </p:bodyStyle>
    <p:otherStyle>
      <a:lvl1pPr marL="0">
        <a:defRPr>
          <a:latin typeface="+mn-lt"/>
          <a:ea typeface="+mn-ea"/>
          <a:cs typeface="+mn-cs"/>
        </a:defRPr>
      </a:lvl1pPr>
      <a:lvl2pPr marL="553127">
        <a:defRPr>
          <a:latin typeface="+mn-lt"/>
          <a:ea typeface="+mn-ea"/>
          <a:cs typeface="+mn-cs"/>
        </a:defRPr>
      </a:lvl2pPr>
      <a:lvl3pPr marL="1106253">
        <a:defRPr>
          <a:latin typeface="+mn-lt"/>
          <a:ea typeface="+mn-ea"/>
          <a:cs typeface="+mn-cs"/>
        </a:defRPr>
      </a:lvl3pPr>
      <a:lvl4pPr marL="1659379">
        <a:defRPr>
          <a:latin typeface="+mn-lt"/>
          <a:ea typeface="+mn-ea"/>
          <a:cs typeface="+mn-cs"/>
        </a:defRPr>
      </a:lvl4pPr>
      <a:lvl5pPr marL="2212506">
        <a:defRPr>
          <a:latin typeface="+mn-lt"/>
          <a:ea typeface="+mn-ea"/>
          <a:cs typeface="+mn-cs"/>
        </a:defRPr>
      </a:lvl5pPr>
      <a:lvl6pPr marL="2765633">
        <a:defRPr>
          <a:latin typeface="+mn-lt"/>
          <a:ea typeface="+mn-ea"/>
          <a:cs typeface="+mn-cs"/>
        </a:defRPr>
      </a:lvl6pPr>
      <a:lvl7pPr marL="3318759">
        <a:defRPr>
          <a:latin typeface="+mn-lt"/>
          <a:ea typeface="+mn-ea"/>
          <a:cs typeface="+mn-cs"/>
        </a:defRPr>
      </a:lvl7pPr>
      <a:lvl8pPr marL="3871886">
        <a:defRPr>
          <a:latin typeface="+mn-lt"/>
          <a:ea typeface="+mn-ea"/>
          <a:cs typeface="+mn-cs"/>
        </a:defRPr>
      </a:lvl8pPr>
      <a:lvl9pPr marL="4425012">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616667" y="54685"/>
            <a:ext cx="8000908" cy="499239"/>
          </a:xfrm>
          <a:prstGeom prst="rect">
            <a:avLst/>
          </a:prstGeom>
          <a:noFill/>
        </p:spPr>
        <p:txBody>
          <a:bodyPr wrap="none" rtlCol="0">
            <a:spAutoFit/>
          </a:bodyPr>
          <a:lstStyle/>
          <a:p>
            <a:r>
              <a:rPr kumimoji="1" lang="ja-JP" altLang="en-US" sz="2644" dirty="0">
                <a:latin typeface="ＭＳ ゴシック" panose="020B0609070205080204" pitchFamily="49" charset="-128"/>
                <a:ea typeface="ＭＳ ゴシック" panose="020B0609070205080204" pitchFamily="49" charset="-128"/>
              </a:rPr>
              <a:t>オリジナルうちわ印刷　　</a:t>
            </a:r>
            <a:r>
              <a:rPr kumimoji="1" lang="ja-JP" altLang="en-US" sz="2644" b="1" dirty="0">
                <a:solidFill>
                  <a:srgbClr val="00B0F0"/>
                </a:solidFill>
                <a:latin typeface="ＭＳ ゴシック" panose="020B0609070205080204" pitchFamily="49" charset="-128"/>
                <a:ea typeface="ＭＳ ゴシック" panose="020B0609070205080204" pitchFamily="49" charset="-128"/>
              </a:rPr>
              <a:t>大判サイズ</a:t>
            </a:r>
            <a:r>
              <a:rPr kumimoji="1" lang="ja-JP" altLang="en-US" sz="2644" dirty="0">
                <a:latin typeface="ＭＳ ゴシック" panose="020B0609070205080204" pitchFamily="49" charset="-128"/>
                <a:ea typeface="ＭＳ ゴシック" panose="020B0609070205080204" pitchFamily="49" charset="-128"/>
              </a:rPr>
              <a:t>テンプレート</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5068416" y="2808574"/>
            <a:ext cx="5365571" cy="674993"/>
          </a:xfrm>
          <a:prstGeom prst="rect">
            <a:avLst/>
          </a:prstGeom>
          <a:noFill/>
        </p:spPr>
        <p:txBody>
          <a:bodyPr wrap="none" rtlCol="0">
            <a:spAutoFit/>
          </a:bodyPr>
          <a:lstStyle/>
          <a:p>
            <a:r>
              <a:rPr kumimoji="1" lang="ja-JP" altLang="en-US" sz="1262"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1262"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1262" dirty="0">
                <a:solidFill>
                  <a:schemeClr val="tx1"/>
                </a:solidFill>
                <a:latin typeface="ＭＳ ゴシック" panose="020B0609070205080204" pitchFamily="49" charset="-128"/>
                <a:ea typeface="ＭＳ ゴシック" panose="020B0609070205080204" pitchFamily="49" charset="-128"/>
              </a:rPr>
            </a:br>
            <a:r>
              <a:rPr kumimoji="1" lang="en-US" altLang="ja-JP" sz="1262" dirty="0">
                <a:solidFill>
                  <a:schemeClr val="tx1"/>
                </a:solidFill>
                <a:latin typeface="ＭＳ ゴシック" panose="020B0609070205080204" pitchFamily="49" charset="-128"/>
                <a:ea typeface="ＭＳ ゴシック" panose="020B0609070205080204" pitchFamily="49" charset="-128"/>
              </a:rPr>
              <a:t>※</a:t>
            </a:r>
            <a:r>
              <a:rPr kumimoji="1" lang="ja-JP" altLang="en-US" sz="1262"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5078076" y="3644872"/>
            <a:ext cx="2127505" cy="480773"/>
          </a:xfrm>
          <a:prstGeom prst="rect">
            <a:avLst/>
          </a:prstGeom>
          <a:noFill/>
        </p:spPr>
        <p:txBody>
          <a:bodyPr wrap="none" rtlCol="0">
            <a:spAutoFit/>
          </a:bodyPr>
          <a:lstStyle/>
          <a:p>
            <a:r>
              <a:rPr kumimoji="1" lang="ja-JP" altLang="en-US" sz="1262"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1262" dirty="0">
                <a:solidFill>
                  <a:schemeClr val="tx1"/>
                </a:solidFill>
                <a:latin typeface="ＭＳ ゴシック" panose="020B0609070205080204" pitchFamily="49" charset="-128"/>
                <a:ea typeface="ＭＳ ゴシック" panose="020B0609070205080204" pitchFamily="49" charset="-128"/>
              </a:rPr>
              <a:t>うちわの仕上がり目安位置</a:t>
            </a:r>
          </a:p>
        </p:txBody>
      </p:sp>
      <p:sp>
        <p:nvSpPr>
          <p:cNvPr id="8" name="テキスト ボックス 7">
            <a:extLst>
              <a:ext uri="{FF2B5EF4-FFF2-40B4-BE49-F238E27FC236}">
                <a16:creationId xmlns:a16="http://schemas.microsoft.com/office/drawing/2014/main" id="{0FBCE982-740F-1179-EC08-A925F39A7566}"/>
              </a:ext>
            </a:extLst>
          </p:cNvPr>
          <p:cNvSpPr txBox="1"/>
          <p:nvPr/>
        </p:nvSpPr>
        <p:spPr>
          <a:xfrm>
            <a:off x="5078075" y="4275710"/>
            <a:ext cx="4717958" cy="480773"/>
          </a:xfrm>
          <a:prstGeom prst="rect">
            <a:avLst/>
          </a:prstGeom>
          <a:noFill/>
        </p:spPr>
        <p:txBody>
          <a:bodyPr wrap="none" rtlCol="0">
            <a:spAutoFit/>
          </a:bodyPr>
          <a:lstStyle/>
          <a:p>
            <a:r>
              <a:rPr kumimoji="1" lang="ja-JP" altLang="en-US" sz="1262" b="1" dirty="0">
                <a:solidFill>
                  <a:srgbClr val="00B0F0"/>
                </a:solidFill>
                <a:latin typeface="ＭＳ ゴシック" panose="020B0609070205080204" pitchFamily="49" charset="-128"/>
                <a:ea typeface="ＭＳ ゴシック" panose="020B0609070205080204" pitchFamily="49" charset="-128"/>
              </a:rPr>
              <a:t>青の点線</a:t>
            </a:r>
          </a:p>
          <a:p>
            <a:r>
              <a:rPr kumimoji="1" lang="ja-JP" altLang="en-US" sz="1262" dirty="0">
                <a:solidFill>
                  <a:schemeClr val="tx1"/>
                </a:solidFill>
                <a:latin typeface="ＭＳ ゴシック" panose="020B0609070205080204" pitchFamily="49" charset="-128"/>
                <a:ea typeface="ＭＳ ゴシック" panose="020B0609070205080204" pitchFamily="49" charset="-128"/>
              </a:rPr>
              <a:t>切れてはいけない文字やデザインを収めるレイアウト推奨範囲</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5029733" y="1762999"/>
            <a:ext cx="3587842" cy="462306"/>
          </a:xfrm>
          <a:prstGeom prst="rect">
            <a:avLst/>
          </a:prstGeom>
          <a:noFill/>
        </p:spPr>
        <p:txBody>
          <a:bodyPr wrap="none" rtlCol="0">
            <a:spAutoFit/>
          </a:bodyPr>
          <a:lstStyle/>
          <a:p>
            <a:r>
              <a:rPr kumimoji="1" lang="ja-JP" altLang="en-US" sz="2404"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372767" y="9015946"/>
            <a:ext cx="11208203" cy="1387239"/>
          </a:xfrm>
          <a:prstGeom prst="rect">
            <a:avLst/>
          </a:prstGeom>
          <a:noFill/>
        </p:spPr>
        <p:txBody>
          <a:bodyPr wrap="square">
            <a:spAutoFit/>
          </a:bodyPr>
          <a:lstStyle/>
          <a:p>
            <a:r>
              <a:rPr kumimoji="1" lang="ja-JP" altLang="en-US" sz="1202"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1202" dirty="0">
              <a:solidFill>
                <a:srgbClr val="FF0000"/>
              </a:solidFill>
              <a:latin typeface="ＭＳ ゴシック" panose="020B0609070205080204" pitchFamily="49" charset="-128"/>
              <a:ea typeface="ＭＳ ゴシック" panose="020B0609070205080204" pitchFamily="49" charset="-128"/>
            </a:endParaRPr>
          </a:p>
          <a:p>
            <a:r>
              <a:rPr kumimoji="1" lang="en-US" altLang="ja-JP" sz="1202" dirty="0">
                <a:solidFill>
                  <a:schemeClr val="tx1"/>
                </a:solidFill>
                <a:latin typeface="ＭＳ ゴシック" panose="020B0609070205080204" pitchFamily="49" charset="-128"/>
                <a:ea typeface="ＭＳ ゴシック" panose="020B0609070205080204" pitchFamily="49" charset="-128"/>
              </a:rPr>
              <a:t>※</a:t>
            </a:r>
            <a:r>
              <a:rPr kumimoji="1" lang="ja-JP" altLang="en-US" sz="1202"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1202" dirty="0">
                <a:solidFill>
                  <a:schemeClr val="tx1"/>
                </a:solidFill>
                <a:latin typeface="ＭＳ ゴシック" panose="020B0609070205080204" pitchFamily="49" charset="-128"/>
                <a:ea typeface="ＭＳ ゴシック" panose="020B0609070205080204" pitchFamily="49" charset="-128"/>
              </a:rPr>
              <a:t>PDF</a:t>
            </a:r>
            <a:r>
              <a:rPr kumimoji="1" lang="ja-JP" altLang="en-US" sz="1202"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1202"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1202"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1202" dirty="0">
                <a:solidFill>
                  <a:schemeClr val="tx1"/>
                </a:solidFill>
                <a:latin typeface="ＭＳ ゴシック" panose="020B0609070205080204" pitchFamily="49" charset="-128"/>
                <a:ea typeface="ＭＳ ゴシック" panose="020B0609070205080204" pitchFamily="49" charset="-128"/>
              </a:rPr>
            </a:br>
            <a:endParaRPr kumimoji="1" lang="en-US" altLang="ja-JP" sz="1202" dirty="0">
              <a:solidFill>
                <a:schemeClr val="tx1"/>
              </a:solidFill>
              <a:latin typeface="ＭＳ ゴシック" panose="020B0609070205080204" pitchFamily="49" charset="-128"/>
              <a:ea typeface="ＭＳ ゴシック" panose="020B0609070205080204" pitchFamily="49" charset="-128"/>
            </a:endParaRPr>
          </a:p>
          <a:p>
            <a:r>
              <a:rPr kumimoji="1" lang="en-US" altLang="ja-JP" sz="1202" dirty="0">
                <a:solidFill>
                  <a:schemeClr val="tx1"/>
                </a:solidFill>
                <a:latin typeface="ＭＳ ゴシック" panose="020B0609070205080204" pitchFamily="49" charset="-128"/>
                <a:ea typeface="ＭＳ ゴシック" panose="020B0609070205080204" pitchFamily="49" charset="-128"/>
              </a:rPr>
              <a:t>※</a:t>
            </a:r>
            <a:r>
              <a:rPr kumimoji="1" lang="en-US" altLang="ja-JP" sz="1202"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1202" dirty="0">
                <a:solidFill>
                  <a:schemeClr val="tx1"/>
                </a:solidFill>
                <a:latin typeface="ＭＳ ゴシック" panose="020B0609070205080204" pitchFamily="49" charset="-128"/>
                <a:ea typeface="ＭＳ ゴシック" panose="020B0609070205080204" pitchFamily="49" charset="-128"/>
              </a:rPr>
              <a:t>など</a:t>
            </a:r>
            <a:r>
              <a:rPr kumimoji="1" lang="en-US" altLang="ja-JP" sz="1202" dirty="0">
                <a:solidFill>
                  <a:schemeClr val="tx1"/>
                </a:solidFill>
                <a:latin typeface="ＭＳ ゴシック" panose="020B0609070205080204" pitchFamily="49" charset="-128"/>
                <a:ea typeface="ＭＳ ゴシック" panose="020B0609070205080204" pitchFamily="49" charset="-128"/>
              </a:rPr>
              <a:t>Office</a:t>
            </a:r>
            <a:r>
              <a:rPr kumimoji="1" lang="ja-JP" altLang="en-US" sz="1202"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1202" dirty="0">
              <a:solidFill>
                <a:schemeClr val="tx1"/>
              </a:solidFill>
              <a:latin typeface="ＭＳ ゴシック" panose="020B0609070205080204" pitchFamily="49" charset="-128"/>
              <a:ea typeface="ＭＳ ゴシック" panose="020B0609070205080204" pitchFamily="49" charset="-128"/>
            </a:endParaRPr>
          </a:p>
          <a:p>
            <a:br>
              <a:rPr kumimoji="1" lang="en-US" altLang="ja-JP" sz="1202" dirty="0">
                <a:solidFill>
                  <a:schemeClr val="tx1"/>
                </a:solidFill>
                <a:latin typeface="ＭＳ ゴシック" panose="020B0609070205080204" pitchFamily="49" charset="-128"/>
                <a:ea typeface="ＭＳ ゴシック" panose="020B0609070205080204" pitchFamily="49" charset="-128"/>
              </a:rPr>
            </a:br>
            <a:r>
              <a:rPr kumimoji="1" lang="en-US" altLang="ja-JP" sz="1202" dirty="0">
                <a:solidFill>
                  <a:schemeClr val="tx1"/>
                </a:solidFill>
                <a:latin typeface="ＭＳ ゴシック" panose="020B0609070205080204" pitchFamily="49" charset="-128"/>
                <a:ea typeface="ＭＳ ゴシック" panose="020B0609070205080204" pitchFamily="49" charset="-128"/>
              </a:rPr>
              <a:t>※</a:t>
            </a:r>
            <a:r>
              <a:rPr kumimoji="1" lang="ja-JP" altLang="en-US" sz="1202"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a:t>
            </a:r>
            <a:r>
              <a:rPr kumimoji="1" lang="ja-JP" altLang="en-US" sz="1202">
                <a:solidFill>
                  <a:schemeClr val="tx1"/>
                </a:solidFill>
                <a:latin typeface="ＭＳ ゴシック" panose="020B0609070205080204" pitchFamily="49" charset="-128"/>
                <a:ea typeface="ＭＳ ゴシック" panose="020B0609070205080204" pitchFamily="49" charset="-128"/>
              </a:rPr>
              <a:t>指示なく片面分</a:t>
            </a:r>
            <a:r>
              <a:rPr kumimoji="1" lang="ja-JP" altLang="en-US" sz="1202" dirty="0">
                <a:solidFill>
                  <a:schemeClr val="tx1"/>
                </a:solidFill>
                <a:latin typeface="ＭＳ ゴシック" panose="020B0609070205080204" pitchFamily="49" charset="-128"/>
                <a:ea typeface="ＭＳ ゴシック" panose="020B0609070205080204" pitchFamily="49" charset="-128"/>
              </a:rPr>
              <a:t>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372767" y="5044540"/>
            <a:ext cx="11024190"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372770" y="5044540"/>
            <a:ext cx="3278462" cy="462306"/>
          </a:xfrm>
          <a:prstGeom prst="rect">
            <a:avLst/>
          </a:prstGeom>
          <a:noFill/>
        </p:spPr>
        <p:txBody>
          <a:bodyPr wrap="none" rtlCol="0">
            <a:spAutoFit/>
          </a:bodyPr>
          <a:lstStyle/>
          <a:p>
            <a:r>
              <a:rPr kumimoji="1" lang="ja-JP" altLang="en-US" sz="2404"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3588082773"/>
              </p:ext>
            </p:extLst>
          </p:nvPr>
        </p:nvGraphicFramePr>
        <p:xfrm>
          <a:off x="664050" y="5686617"/>
          <a:ext cx="5312405" cy="926312"/>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664050" y="5686617"/>
                        <a:ext cx="5312405" cy="926312"/>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542367" y="6848146"/>
            <a:ext cx="8278548" cy="1923412"/>
          </a:xfrm>
          <a:prstGeom prst="rect">
            <a:avLst/>
          </a:prstGeom>
          <a:solidFill>
            <a:srgbClr val="FCE5FF"/>
          </a:solidFill>
          <a:ln>
            <a:noFill/>
          </a:ln>
        </p:spPr>
        <p:txBody>
          <a:bodyPr wrap="none" rtlCol="0">
            <a:spAutoFit/>
          </a:bodyPr>
          <a:lstStyle/>
          <a:p>
            <a:pPr marL="274777" indent="-274777">
              <a:buFont typeface="+mj-lt"/>
              <a:buAutoNum type="arabicPeriod"/>
            </a:pPr>
            <a:r>
              <a:rPr kumimoji="1" lang="ja-JP" altLang="en-US" sz="1322"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1322"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1322"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1322"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1322"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1322" dirty="0">
                <a:solidFill>
                  <a:schemeClr val="tx1"/>
                </a:solidFill>
                <a:latin typeface="ＭＳ ゴシック" panose="020B0609070205080204" pitchFamily="49" charset="-128"/>
                <a:ea typeface="ＭＳ ゴシック" panose="020B0609070205080204" pitchFamily="49" charset="-128"/>
              </a:rPr>
            </a:br>
            <a:endParaRPr kumimoji="1" lang="en-US" altLang="ja-JP" sz="1322" dirty="0">
              <a:solidFill>
                <a:schemeClr val="tx1"/>
              </a:solidFill>
              <a:latin typeface="ＭＳ ゴシック" panose="020B0609070205080204" pitchFamily="49" charset="-128"/>
              <a:ea typeface="ＭＳ ゴシック" panose="020B0609070205080204" pitchFamily="49" charset="-128"/>
            </a:endParaRPr>
          </a:p>
          <a:p>
            <a:pPr marL="274777" indent="-274777">
              <a:buFont typeface="+mj-lt"/>
              <a:buAutoNum type="arabicPeriod"/>
            </a:pPr>
            <a:r>
              <a:rPr kumimoji="1" lang="ja-JP" altLang="en-US" sz="1322"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1322" dirty="0">
                <a:solidFill>
                  <a:schemeClr val="tx1"/>
                </a:solidFill>
                <a:latin typeface="ＭＳ ゴシック" panose="020B0609070205080204" pitchFamily="49" charset="-128"/>
                <a:ea typeface="ＭＳ ゴシック" panose="020B0609070205080204" pitchFamily="49" charset="-128"/>
              </a:rPr>
              <a:t>1</a:t>
            </a:r>
            <a:r>
              <a:rPr kumimoji="1" lang="ja-JP" altLang="en-US" sz="1322"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1322" dirty="0">
                <a:solidFill>
                  <a:schemeClr val="tx1"/>
                </a:solidFill>
                <a:latin typeface="ＭＳ ゴシック" panose="020B0609070205080204" pitchFamily="49" charset="-128"/>
                <a:ea typeface="ＭＳ ゴシック" panose="020B0609070205080204" pitchFamily="49" charset="-128"/>
              </a:rPr>
              <a:t>3</a:t>
            </a:r>
            <a:r>
              <a:rPr kumimoji="1" lang="ja-JP" altLang="en-US" sz="1322"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1322" dirty="0">
                <a:solidFill>
                  <a:schemeClr val="tx1"/>
                </a:solidFill>
                <a:latin typeface="ＭＳ ゴシック" panose="020B0609070205080204" pitchFamily="49" charset="-128"/>
                <a:ea typeface="ＭＳ ゴシック" panose="020B0609070205080204" pitchFamily="49" charset="-128"/>
              </a:rPr>
            </a:br>
            <a:r>
              <a:rPr kumimoji="1" lang="en-US" altLang="ja-JP" sz="1322" dirty="0">
                <a:solidFill>
                  <a:schemeClr val="tx1"/>
                </a:solidFill>
                <a:latin typeface="ＭＳ ゴシック" panose="020B0609070205080204" pitchFamily="49" charset="-128"/>
                <a:ea typeface="ＭＳ ゴシック" panose="020B0609070205080204" pitchFamily="49" charset="-128"/>
              </a:rPr>
              <a:t>※</a:t>
            </a:r>
            <a:r>
              <a:rPr kumimoji="1" lang="ja-JP" altLang="en-US" sz="1322"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1322" dirty="0">
                <a:solidFill>
                  <a:schemeClr val="tx1"/>
                </a:solidFill>
                <a:latin typeface="ＭＳ ゴシック" panose="020B0609070205080204" pitchFamily="49" charset="-128"/>
                <a:ea typeface="ＭＳ ゴシック" panose="020B0609070205080204" pitchFamily="49" charset="-128"/>
              </a:rPr>
            </a:br>
            <a:endParaRPr kumimoji="1" lang="en-US" altLang="ja-JP" sz="1322" dirty="0">
              <a:solidFill>
                <a:schemeClr val="tx1"/>
              </a:solidFill>
              <a:latin typeface="ＭＳ ゴシック" panose="020B0609070205080204" pitchFamily="49" charset="-128"/>
              <a:ea typeface="ＭＳ ゴシック" panose="020B0609070205080204" pitchFamily="49" charset="-128"/>
            </a:endParaRPr>
          </a:p>
          <a:p>
            <a:pPr marL="274777" indent="-274777">
              <a:buFont typeface="+mj-lt"/>
              <a:buAutoNum type="arabicPeriod"/>
            </a:pPr>
            <a:r>
              <a:rPr kumimoji="1" lang="ja-JP" altLang="en-US" sz="1322"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1322"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1322"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1322" dirty="0">
                <a:solidFill>
                  <a:schemeClr val="tx1"/>
                </a:solidFill>
                <a:latin typeface="ＭＳ ゴシック" panose="020B0609070205080204" pitchFamily="49" charset="-128"/>
                <a:ea typeface="ＭＳ ゴシック" panose="020B0609070205080204" pitchFamily="49" charset="-128"/>
              </a:rPr>
            </a:br>
            <a:r>
              <a:rPr kumimoji="1" lang="ja-JP" altLang="en-US" sz="1322"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1322" dirty="0">
                <a:solidFill>
                  <a:schemeClr val="tx1"/>
                </a:solidFill>
                <a:latin typeface="ＭＳ ゴシック" panose="020B0609070205080204" pitchFamily="49" charset="-128"/>
                <a:ea typeface="ＭＳ ゴシック" panose="020B0609070205080204" pitchFamily="49" charset="-128"/>
              </a:rPr>
              <a:t>PDF</a:t>
            </a:r>
            <a:r>
              <a:rPr kumimoji="1" lang="ja-JP" altLang="en-US" sz="1322"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1322" dirty="0">
                <a:solidFill>
                  <a:schemeClr val="tx1"/>
                </a:solidFill>
                <a:latin typeface="ＭＳ ゴシック" panose="020B0609070205080204" pitchFamily="49" charset="-128"/>
                <a:ea typeface="ＭＳ ゴシック" panose="020B0609070205080204" pitchFamily="49" charset="-128"/>
              </a:rPr>
            </a:br>
            <a:endParaRPr kumimoji="1" lang="en-US" altLang="ja-JP" sz="1322" dirty="0">
              <a:solidFill>
                <a:schemeClr val="tx1"/>
              </a:solidFill>
              <a:latin typeface="ＭＳ ゴシック" panose="020B0609070205080204" pitchFamily="49" charset="-128"/>
              <a:ea typeface="ＭＳ ゴシック" panose="020B0609070205080204" pitchFamily="49" charset="-128"/>
            </a:endParaRPr>
          </a:p>
          <a:p>
            <a:pPr marL="274777" indent="-274777">
              <a:buFont typeface="+mj-lt"/>
              <a:buAutoNum type="arabicPeriod"/>
            </a:pPr>
            <a:r>
              <a:rPr kumimoji="1" lang="en-US" altLang="ja-JP" sz="1322" dirty="0">
                <a:solidFill>
                  <a:schemeClr val="tx1"/>
                </a:solidFill>
                <a:latin typeface="ＭＳ ゴシック" panose="020B0609070205080204" pitchFamily="49" charset="-128"/>
                <a:ea typeface="ＭＳ ゴシック" panose="020B0609070205080204" pitchFamily="49" charset="-128"/>
              </a:rPr>
              <a:t>PDF</a:t>
            </a:r>
            <a:r>
              <a:rPr kumimoji="1" lang="ja-JP" altLang="en-US" sz="1322"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1322" dirty="0">
                <a:solidFill>
                  <a:schemeClr val="tx1"/>
                </a:solidFill>
                <a:latin typeface="ＭＳ ゴシック" panose="020B0609070205080204" pitchFamily="49" charset="-128"/>
                <a:ea typeface="ＭＳ ゴシック" panose="020B0609070205080204" pitchFamily="49" charset="-128"/>
              </a:rPr>
              <a:t>PDF</a:t>
            </a:r>
            <a:r>
              <a:rPr kumimoji="1" lang="ja-JP" altLang="en-US" sz="1322"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1322"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5078073" y="2345976"/>
            <a:ext cx="5887230" cy="286553"/>
          </a:xfrm>
          <a:prstGeom prst="rect">
            <a:avLst/>
          </a:prstGeom>
          <a:noFill/>
        </p:spPr>
        <p:txBody>
          <a:bodyPr wrap="square">
            <a:spAutoFit/>
          </a:bodyPr>
          <a:lstStyle/>
          <a:p>
            <a:r>
              <a:rPr kumimoji="1" lang="en-US" altLang="ja-JP" sz="1262" dirty="0">
                <a:solidFill>
                  <a:schemeClr val="tx1"/>
                </a:solidFill>
                <a:latin typeface="ＭＳ ゴシック" panose="020B0609070205080204" pitchFamily="49" charset="-128"/>
                <a:ea typeface="ＭＳ ゴシック" panose="020B0609070205080204" pitchFamily="49" charset="-128"/>
              </a:rPr>
              <a:t>2</a:t>
            </a:r>
            <a:r>
              <a:rPr kumimoji="1" lang="ja-JP" altLang="en-US" sz="1262" dirty="0">
                <a:solidFill>
                  <a:schemeClr val="tx1"/>
                </a:solidFill>
                <a:latin typeface="ＭＳ ゴシック" panose="020B0609070205080204" pitchFamily="49" charset="-128"/>
                <a:ea typeface="ＭＳ ゴシック" panose="020B0609070205080204" pitchFamily="49" charset="-128"/>
              </a:rPr>
              <a:t>・</a:t>
            </a:r>
            <a:r>
              <a:rPr kumimoji="1" lang="en-US" altLang="ja-JP" sz="1262" dirty="0">
                <a:solidFill>
                  <a:schemeClr val="tx1"/>
                </a:solidFill>
                <a:latin typeface="ＭＳ ゴシック" panose="020B0609070205080204" pitchFamily="49" charset="-128"/>
                <a:ea typeface="ＭＳ ゴシック" panose="020B0609070205080204" pitchFamily="49" charset="-128"/>
              </a:rPr>
              <a:t>3</a:t>
            </a:r>
            <a:r>
              <a:rPr kumimoji="1" lang="ja-JP" altLang="en-US" sz="1262"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1340866" y="2279132"/>
            <a:ext cx="2478190" cy="1424108"/>
          </a:xfrm>
          <a:prstGeom prst="rect">
            <a:avLst/>
          </a:prstGeom>
          <a:noFill/>
        </p:spPr>
        <p:txBody>
          <a:bodyPr wrap="square" rtlCol="0">
            <a:spAutoFit/>
          </a:bodyPr>
          <a:lstStyle/>
          <a:p>
            <a:r>
              <a:rPr kumimoji="1" lang="ja-JP" altLang="en-US" sz="8654"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pic>
        <p:nvPicPr>
          <p:cNvPr id="10" name="グラフィックス 9">
            <a:extLst>
              <a:ext uri="{FF2B5EF4-FFF2-40B4-BE49-F238E27FC236}">
                <a16:creationId xmlns:a16="http://schemas.microsoft.com/office/drawing/2014/main" id="{83E14819-15E9-FF60-61E8-8AA21DCBAD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4421" y="1419347"/>
            <a:ext cx="3551079" cy="3439988"/>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54C86F56-3467-CBC5-F654-B5C051193516}"/>
              </a:ext>
            </a:extLst>
          </p:cNvPr>
          <p:cNvSpPr txBox="1"/>
          <p:nvPr/>
        </p:nvSpPr>
        <p:spPr>
          <a:xfrm>
            <a:off x="480867" y="941522"/>
            <a:ext cx="803425" cy="462306"/>
          </a:xfrm>
          <a:prstGeom prst="rect">
            <a:avLst/>
          </a:prstGeom>
          <a:noFill/>
        </p:spPr>
        <p:txBody>
          <a:bodyPr wrap="none" rtlCol="0">
            <a:spAutoFit/>
          </a:bodyPr>
          <a:lstStyle/>
          <a:p>
            <a:r>
              <a:rPr kumimoji="1" lang="ja-JP" altLang="en-US" sz="2404" b="1" dirty="0">
                <a:solidFill>
                  <a:schemeClr val="tx1"/>
                </a:solidFill>
                <a:latin typeface="ＭＳ ゴシック" panose="020B0609070205080204" pitchFamily="49" charset="-128"/>
                <a:ea typeface="ＭＳ ゴシック" panose="020B0609070205080204" pitchFamily="49" charset="-128"/>
              </a:rPr>
              <a:t>表面</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F53ACAF-AF4A-0163-0DD2-2AE6E016222F}"/>
              </a:ext>
            </a:extLst>
          </p:cNvPr>
          <p:cNvSpPr txBox="1"/>
          <p:nvPr/>
        </p:nvSpPr>
        <p:spPr>
          <a:xfrm>
            <a:off x="480867" y="941522"/>
            <a:ext cx="803425" cy="462306"/>
          </a:xfrm>
          <a:prstGeom prst="rect">
            <a:avLst/>
          </a:prstGeom>
          <a:noFill/>
        </p:spPr>
        <p:txBody>
          <a:bodyPr wrap="none" rtlCol="0">
            <a:spAutoFit/>
          </a:bodyPr>
          <a:lstStyle/>
          <a:p>
            <a:r>
              <a:rPr kumimoji="1" lang="ja-JP" altLang="en-US" sz="2404" b="1" dirty="0">
                <a:solidFill>
                  <a:schemeClr val="tx1"/>
                </a:solidFill>
                <a:latin typeface="ＭＳ ゴシック" panose="020B0609070205080204" pitchFamily="49" charset="-128"/>
                <a:ea typeface="ＭＳ ゴシック" panose="020B0609070205080204" pitchFamily="49" charset="-128"/>
              </a:rPr>
              <a:t>裏面</a:t>
            </a:r>
          </a:p>
        </p:txBody>
      </p:sp>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252</TotalTime>
  <Words>331</Words>
  <Application>Microsoft Office PowerPoint</Application>
  <PresentationFormat>ユーザー設定</PresentationFormat>
  <Paragraphs>22</Paragraphs>
  <Slides>3</Slides>
  <Notes>1</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3</vt:i4>
      </vt:variant>
    </vt:vector>
  </HeadingPairs>
  <TitlesOfParts>
    <vt:vector size="7" baseType="lpstr">
      <vt:lpstr>ＭＳ ゴシック</vt:lpstr>
      <vt:lpstr>游ゴシック</vt:lpstr>
      <vt:lpstr>Office Theme</vt:lpstr>
      <vt:lpstr>1_Office Theme</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biztel</dc:creator>
  <cp:lastModifiedBy>k y</cp:lastModifiedBy>
  <cp:revision>6</cp:revision>
  <dcterms:created xsi:type="dcterms:W3CDTF">2024-07-18T06:01:59Z</dcterms:created>
  <dcterms:modified xsi:type="dcterms:W3CDTF">2025-05-28T10:12:13Z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