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8494713" cy="6262688"/>
  <p:notesSz cx="9728200" cy="7778750"/>
  <p:defaultTextStyle>
    <a:defPPr>
      <a:defRPr kern="0"/>
    </a:defPPr>
  </p:defaultTextStyle>
  <p:extLst>
    <p:ext uri="{EFAFB233-063F-42B5-8137-9DF3F51BA10A}">
      <p15:sldGuideLst xmlns:p15="http://schemas.microsoft.com/office/powerpoint/2012/main">
        <p15:guide id="1" orient="horz" pos="2319" userDrawn="1">
          <p15:clr>
            <a:srgbClr val="A4A3A4"/>
          </p15:clr>
        </p15:guide>
        <p15:guide id="2" pos="188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85" d="100"/>
          <a:sy n="85" d="100"/>
        </p:scale>
        <p:origin x="1810" y="58"/>
      </p:cViewPr>
      <p:guideLst>
        <p:guide orient="horz" pos="2319"/>
        <p:guide pos="1887"/>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2024/12/11</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2024/12/11</a:t>
            </a:fld>
            <a:endParaRPr kumimoji="1" lang="ja-JP" altLang="en-US"/>
          </a:p>
        </p:txBody>
      </p:sp>
      <p:sp>
        <p:nvSpPr>
          <p:cNvPr id="4" name="スライド イメージ プレースホルダー 3"/>
          <p:cNvSpPr>
            <a:spLocks noGrp="1" noRot="1" noChangeAspect="1"/>
          </p:cNvSpPr>
          <p:nvPr>
            <p:ph type="sldImg" idx="2"/>
          </p:nvPr>
        </p:nvSpPr>
        <p:spPr>
          <a:xfrm>
            <a:off x="3084513" y="973138"/>
            <a:ext cx="355917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717960" rtl="0" eaLnBrk="1" latinLnBrk="0" hangingPunct="1">
      <a:defRPr kumimoji="1" sz="942" kern="1200">
        <a:solidFill>
          <a:schemeClr val="tx1"/>
        </a:solidFill>
        <a:latin typeface="+mn-lt"/>
        <a:ea typeface="+mn-ea"/>
        <a:cs typeface="+mn-cs"/>
      </a:defRPr>
    </a:lvl1pPr>
    <a:lvl2pPr marL="358980" algn="l" defTabSz="717960" rtl="0" eaLnBrk="1" latinLnBrk="0" hangingPunct="1">
      <a:defRPr kumimoji="1" sz="942" kern="1200">
        <a:solidFill>
          <a:schemeClr val="tx1"/>
        </a:solidFill>
        <a:latin typeface="+mn-lt"/>
        <a:ea typeface="+mn-ea"/>
        <a:cs typeface="+mn-cs"/>
      </a:defRPr>
    </a:lvl2pPr>
    <a:lvl3pPr marL="717960" algn="l" defTabSz="717960" rtl="0" eaLnBrk="1" latinLnBrk="0" hangingPunct="1">
      <a:defRPr kumimoji="1" sz="942" kern="1200">
        <a:solidFill>
          <a:schemeClr val="tx1"/>
        </a:solidFill>
        <a:latin typeface="+mn-lt"/>
        <a:ea typeface="+mn-ea"/>
        <a:cs typeface="+mn-cs"/>
      </a:defRPr>
    </a:lvl3pPr>
    <a:lvl4pPr marL="1076942" algn="l" defTabSz="717960" rtl="0" eaLnBrk="1" latinLnBrk="0" hangingPunct="1">
      <a:defRPr kumimoji="1" sz="942" kern="1200">
        <a:solidFill>
          <a:schemeClr val="tx1"/>
        </a:solidFill>
        <a:latin typeface="+mn-lt"/>
        <a:ea typeface="+mn-ea"/>
        <a:cs typeface="+mn-cs"/>
      </a:defRPr>
    </a:lvl4pPr>
    <a:lvl5pPr marL="1435922" algn="l" defTabSz="717960" rtl="0" eaLnBrk="1" latinLnBrk="0" hangingPunct="1">
      <a:defRPr kumimoji="1" sz="942" kern="1200">
        <a:solidFill>
          <a:schemeClr val="tx1"/>
        </a:solidFill>
        <a:latin typeface="+mn-lt"/>
        <a:ea typeface="+mn-ea"/>
        <a:cs typeface="+mn-cs"/>
      </a:defRPr>
    </a:lvl5pPr>
    <a:lvl6pPr marL="1794902" algn="l" defTabSz="717960" rtl="0" eaLnBrk="1" latinLnBrk="0" hangingPunct="1">
      <a:defRPr kumimoji="1" sz="942" kern="1200">
        <a:solidFill>
          <a:schemeClr val="tx1"/>
        </a:solidFill>
        <a:latin typeface="+mn-lt"/>
        <a:ea typeface="+mn-ea"/>
        <a:cs typeface="+mn-cs"/>
      </a:defRPr>
    </a:lvl6pPr>
    <a:lvl7pPr marL="2153882" algn="l" defTabSz="717960" rtl="0" eaLnBrk="1" latinLnBrk="0" hangingPunct="1">
      <a:defRPr kumimoji="1" sz="942" kern="1200">
        <a:solidFill>
          <a:schemeClr val="tx1"/>
        </a:solidFill>
        <a:latin typeface="+mn-lt"/>
        <a:ea typeface="+mn-ea"/>
        <a:cs typeface="+mn-cs"/>
      </a:defRPr>
    </a:lvl7pPr>
    <a:lvl8pPr marL="2512865" algn="l" defTabSz="717960" rtl="0" eaLnBrk="1" latinLnBrk="0" hangingPunct="1">
      <a:defRPr kumimoji="1" sz="942" kern="1200">
        <a:solidFill>
          <a:schemeClr val="tx1"/>
        </a:solidFill>
        <a:latin typeface="+mn-lt"/>
        <a:ea typeface="+mn-ea"/>
        <a:cs typeface="+mn-cs"/>
      </a:defRPr>
    </a:lvl8pPr>
    <a:lvl9pPr marL="2871845" algn="l" defTabSz="717960" rtl="0" eaLnBrk="1" latinLnBrk="0" hangingPunct="1">
      <a:defRPr kumimoji="1" sz="942"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646339" y="5876874"/>
            <a:ext cx="6478458" cy="269304"/>
          </a:xfrm>
          <a:prstGeom prst="rect">
            <a:avLst/>
          </a:prstGeom>
          <a:noFill/>
        </p:spPr>
        <p:txBody>
          <a:bodyPr wrap="square" rtlCol="0">
            <a:spAutoFit/>
          </a:bodyPr>
          <a:lstStyle/>
          <a:p>
            <a:r>
              <a:rPr kumimoji="1" lang="ja-JP" altLang="en-US" sz="575" dirty="0">
                <a:latin typeface="ＭＳ ゴシック" panose="020B0609070205080204" pitchFamily="49" charset="-128"/>
                <a:ea typeface="ＭＳ ゴシック" panose="020B0609070205080204" pitchFamily="49" charset="-128"/>
              </a:rPr>
              <a:t>１．スライドマスター</a:t>
            </a:r>
            <a:r>
              <a:rPr kumimoji="1" lang="en-US" altLang="ja-JP" sz="575" dirty="0">
                <a:latin typeface="ＭＳ ゴシック" panose="020B0609070205080204" pitchFamily="49" charset="-128"/>
                <a:ea typeface="ＭＳ ゴシック" panose="020B0609070205080204" pitchFamily="49" charset="-128"/>
              </a:rPr>
              <a:t>1</a:t>
            </a:r>
            <a:r>
              <a:rPr kumimoji="1" lang="ja-JP" altLang="en-US" sz="575" dirty="0">
                <a:latin typeface="ＭＳ ゴシック" panose="020B0609070205080204" pitchFamily="49" charset="-128"/>
                <a:ea typeface="ＭＳ ゴシック" panose="020B0609070205080204" pitchFamily="49" charset="-128"/>
              </a:rPr>
              <a:t>ページ目の</a:t>
            </a:r>
            <a:r>
              <a:rPr kumimoji="1" lang="ja-JP" altLang="en-US" sz="575"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575" dirty="0">
              <a:solidFill>
                <a:srgbClr val="FF0000"/>
              </a:solidFill>
              <a:latin typeface="ＭＳ ゴシック" panose="020B0609070205080204" pitchFamily="49" charset="-128"/>
              <a:ea typeface="ＭＳ ゴシック" panose="020B0609070205080204" pitchFamily="49" charset="-128"/>
            </a:endParaRPr>
          </a:p>
          <a:p>
            <a:r>
              <a:rPr kumimoji="1" lang="ja-JP" altLang="en-US" sz="575" dirty="0">
                <a:latin typeface="ＭＳ ゴシック" panose="020B0609070205080204" pitchFamily="49" charset="-128"/>
                <a:ea typeface="ＭＳ ゴシック" panose="020B0609070205080204" pitchFamily="49" charset="-128"/>
              </a:rPr>
              <a:t>２．画面上部の</a:t>
            </a:r>
            <a:r>
              <a:rPr kumimoji="1" lang="ja-JP" altLang="en-US" sz="575"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575" dirty="0">
                <a:latin typeface="ＭＳ ゴシック" panose="020B0609070205080204" pitchFamily="49" charset="-128"/>
                <a:ea typeface="ＭＳ ゴシック" panose="020B0609070205080204" pitchFamily="49" charset="-128"/>
              </a:rPr>
              <a:t>で前の画面に戻ります</a:t>
            </a:r>
            <a:endParaRPr kumimoji="1" lang="en-US" altLang="ja-JP" sz="575" dirty="0">
              <a:latin typeface="ＭＳ ゴシック" panose="020B0609070205080204" pitchFamily="49" charset="-128"/>
              <a:ea typeface="ＭＳ ゴシック" panose="020B0609070205080204" pitchFamily="49" charset="-128"/>
            </a:endParaRPr>
          </a:p>
        </p:txBody>
      </p:sp>
      <p:pic>
        <p:nvPicPr>
          <p:cNvPr id="3" name="グラフィックス 2">
            <a:extLst>
              <a:ext uri="{FF2B5EF4-FFF2-40B4-BE49-F238E27FC236}">
                <a16:creationId xmlns:a16="http://schemas.microsoft.com/office/drawing/2014/main" id="{EF302311-2603-4C42-AFD3-9EA574C5E86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1378"/>
            <a:ext cx="8496583" cy="6261309"/>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294363">
        <a:defRPr>
          <a:latin typeface="+mn-lt"/>
          <a:ea typeface="+mn-ea"/>
          <a:cs typeface="+mn-cs"/>
        </a:defRPr>
      </a:lvl2pPr>
      <a:lvl3pPr marL="588728">
        <a:defRPr>
          <a:latin typeface="+mn-lt"/>
          <a:ea typeface="+mn-ea"/>
          <a:cs typeface="+mn-cs"/>
        </a:defRPr>
      </a:lvl3pPr>
      <a:lvl4pPr marL="883092">
        <a:defRPr>
          <a:latin typeface="+mn-lt"/>
          <a:ea typeface="+mn-ea"/>
          <a:cs typeface="+mn-cs"/>
        </a:defRPr>
      </a:lvl4pPr>
      <a:lvl5pPr marL="1177452">
        <a:defRPr>
          <a:latin typeface="+mn-lt"/>
          <a:ea typeface="+mn-ea"/>
          <a:cs typeface="+mn-cs"/>
        </a:defRPr>
      </a:lvl5pPr>
      <a:lvl6pPr marL="1471820">
        <a:defRPr>
          <a:latin typeface="+mn-lt"/>
          <a:ea typeface="+mn-ea"/>
          <a:cs typeface="+mn-cs"/>
        </a:defRPr>
      </a:lvl6pPr>
      <a:lvl7pPr marL="1766183">
        <a:defRPr>
          <a:latin typeface="+mn-lt"/>
          <a:ea typeface="+mn-ea"/>
          <a:cs typeface="+mn-cs"/>
        </a:defRPr>
      </a:lvl7pPr>
      <a:lvl8pPr marL="2060549">
        <a:defRPr>
          <a:latin typeface="+mn-lt"/>
          <a:ea typeface="+mn-ea"/>
          <a:cs typeface="+mn-cs"/>
        </a:defRPr>
      </a:lvl8pPr>
      <a:lvl9pPr marL="2354912">
        <a:defRPr>
          <a:latin typeface="+mn-lt"/>
          <a:ea typeface="+mn-ea"/>
          <a:cs typeface="+mn-cs"/>
        </a:defRPr>
      </a:lvl9pPr>
    </p:bodyStyle>
    <p:otherStyle>
      <a:lvl1pPr marL="0">
        <a:defRPr>
          <a:latin typeface="+mn-lt"/>
          <a:ea typeface="+mn-ea"/>
          <a:cs typeface="+mn-cs"/>
        </a:defRPr>
      </a:lvl1pPr>
      <a:lvl2pPr marL="294363">
        <a:defRPr>
          <a:latin typeface="+mn-lt"/>
          <a:ea typeface="+mn-ea"/>
          <a:cs typeface="+mn-cs"/>
        </a:defRPr>
      </a:lvl2pPr>
      <a:lvl3pPr marL="588728">
        <a:defRPr>
          <a:latin typeface="+mn-lt"/>
          <a:ea typeface="+mn-ea"/>
          <a:cs typeface="+mn-cs"/>
        </a:defRPr>
      </a:lvl3pPr>
      <a:lvl4pPr marL="883092">
        <a:defRPr>
          <a:latin typeface="+mn-lt"/>
          <a:ea typeface="+mn-ea"/>
          <a:cs typeface="+mn-cs"/>
        </a:defRPr>
      </a:lvl4pPr>
      <a:lvl5pPr marL="1177452">
        <a:defRPr>
          <a:latin typeface="+mn-lt"/>
          <a:ea typeface="+mn-ea"/>
          <a:cs typeface="+mn-cs"/>
        </a:defRPr>
      </a:lvl5pPr>
      <a:lvl6pPr marL="1471820">
        <a:defRPr>
          <a:latin typeface="+mn-lt"/>
          <a:ea typeface="+mn-ea"/>
          <a:cs typeface="+mn-cs"/>
        </a:defRPr>
      </a:lvl6pPr>
      <a:lvl7pPr marL="1766183">
        <a:defRPr>
          <a:latin typeface="+mn-lt"/>
          <a:ea typeface="+mn-ea"/>
          <a:cs typeface="+mn-cs"/>
        </a:defRPr>
      </a:lvl7pPr>
      <a:lvl8pPr marL="2060549">
        <a:defRPr>
          <a:latin typeface="+mn-lt"/>
          <a:ea typeface="+mn-ea"/>
          <a:cs typeface="+mn-cs"/>
        </a:defRPr>
      </a:lvl8pPr>
      <a:lvl9pPr marL="2354912">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294354">
        <a:defRPr>
          <a:latin typeface="+mn-lt"/>
          <a:ea typeface="+mn-ea"/>
          <a:cs typeface="+mn-cs"/>
        </a:defRPr>
      </a:lvl2pPr>
      <a:lvl3pPr marL="588710">
        <a:defRPr>
          <a:latin typeface="+mn-lt"/>
          <a:ea typeface="+mn-ea"/>
          <a:cs typeface="+mn-cs"/>
        </a:defRPr>
      </a:lvl3pPr>
      <a:lvl4pPr marL="883064">
        <a:defRPr>
          <a:latin typeface="+mn-lt"/>
          <a:ea typeface="+mn-ea"/>
          <a:cs typeface="+mn-cs"/>
        </a:defRPr>
      </a:lvl4pPr>
      <a:lvl5pPr marL="1177416">
        <a:defRPr>
          <a:latin typeface="+mn-lt"/>
          <a:ea typeface="+mn-ea"/>
          <a:cs typeface="+mn-cs"/>
        </a:defRPr>
      </a:lvl5pPr>
      <a:lvl6pPr marL="1471770">
        <a:defRPr>
          <a:latin typeface="+mn-lt"/>
          <a:ea typeface="+mn-ea"/>
          <a:cs typeface="+mn-cs"/>
        </a:defRPr>
      </a:lvl6pPr>
      <a:lvl7pPr marL="1766124">
        <a:defRPr>
          <a:latin typeface="+mn-lt"/>
          <a:ea typeface="+mn-ea"/>
          <a:cs typeface="+mn-cs"/>
        </a:defRPr>
      </a:lvl7pPr>
      <a:lvl8pPr marL="2060481">
        <a:defRPr>
          <a:latin typeface="+mn-lt"/>
          <a:ea typeface="+mn-ea"/>
          <a:cs typeface="+mn-cs"/>
        </a:defRPr>
      </a:lvl8pPr>
      <a:lvl9pPr marL="2354835">
        <a:defRPr>
          <a:latin typeface="+mn-lt"/>
          <a:ea typeface="+mn-ea"/>
          <a:cs typeface="+mn-cs"/>
        </a:defRPr>
      </a:lvl9pPr>
    </p:bodyStyle>
    <p:otherStyle>
      <a:lvl1pPr marL="0">
        <a:defRPr>
          <a:latin typeface="+mn-lt"/>
          <a:ea typeface="+mn-ea"/>
          <a:cs typeface="+mn-cs"/>
        </a:defRPr>
      </a:lvl1pPr>
      <a:lvl2pPr marL="294354">
        <a:defRPr>
          <a:latin typeface="+mn-lt"/>
          <a:ea typeface="+mn-ea"/>
          <a:cs typeface="+mn-cs"/>
        </a:defRPr>
      </a:lvl2pPr>
      <a:lvl3pPr marL="588710">
        <a:defRPr>
          <a:latin typeface="+mn-lt"/>
          <a:ea typeface="+mn-ea"/>
          <a:cs typeface="+mn-cs"/>
        </a:defRPr>
      </a:lvl3pPr>
      <a:lvl4pPr marL="883064">
        <a:defRPr>
          <a:latin typeface="+mn-lt"/>
          <a:ea typeface="+mn-ea"/>
          <a:cs typeface="+mn-cs"/>
        </a:defRPr>
      </a:lvl4pPr>
      <a:lvl5pPr marL="1177416">
        <a:defRPr>
          <a:latin typeface="+mn-lt"/>
          <a:ea typeface="+mn-ea"/>
          <a:cs typeface="+mn-cs"/>
        </a:defRPr>
      </a:lvl5pPr>
      <a:lvl6pPr marL="1471770">
        <a:defRPr>
          <a:latin typeface="+mn-lt"/>
          <a:ea typeface="+mn-ea"/>
          <a:cs typeface="+mn-cs"/>
        </a:defRPr>
      </a:lvl6pPr>
      <a:lvl7pPr marL="1766124">
        <a:defRPr>
          <a:latin typeface="+mn-lt"/>
          <a:ea typeface="+mn-ea"/>
          <a:cs typeface="+mn-cs"/>
        </a:defRPr>
      </a:lvl7pPr>
      <a:lvl8pPr marL="2060481">
        <a:defRPr>
          <a:latin typeface="+mn-lt"/>
          <a:ea typeface="+mn-ea"/>
          <a:cs typeface="+mn-cs"/>
        </a:defRPr>
      </a:lvl8pPr>
      <a:lvl9pPr marL="2354835">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1679367" y="69298"/>
            <a:ext cx="2550698" cy="231602"/>
          </a:xfrm>
          <a:prstGeom prst="rect">
            <a:avLst/>
          </a:prstGeom>
          <a:noFill/>
        </p:spPr>
        <p:txBody>
          <a:bodyPr wrap="none" rtlCol="0">
            <a:spAutoFit/>
          </a:bodyPr>
          <a:lstStyle/>
          <a:p>
            <a:r>
              <a:rPr kumimoji="1" lang="ja-JP" altLang="en-US" sz="905" dirty="0">
                <a:latin typeface="ＭＳ ゴシック" panose="020B0609070205080204" pitchFamily="49" charset="-128"/>
                <a:ea typeface="ＭＳ ゴシック" panose="020B0609070205080204" pitchFamily="49" charset="-128"/>
              </a:rPr>
              <a:t>フルオリジナル</a:t>
            </a:r>
            <a:r>
              <a:rPr kumimoji="1" lang="en-US" altLang="ja-JP" sz="905" dirty="0">
                <a:latin typeface="ＭＳ ゴシック" panose="020B0609070205080204" pitchFamily="49" charset="-128"/>
                <a:ea typeface="ＭＳ ゴシック" panose="020B0609070205080204" pitchFamily="49" charset="-128"/>
              </a:rPr>
              <a:t>2</a:t>
            </a:r>
            <a:r>
              <a:rPr kumimoji="1" lang="ja-JP" altLang="en-US" sz="905" dirty="0">
                <a:latin typeface="ＭＳ ゴシック" panose="020B0609070205080204" pitchFamily="49" charset="-128"/>
                <a:ea typeface="ＭＳ ゴシック" panose="020B0609070205080204" pitchFamily="49" charset="-128"/>
              </a:rPr>
              <a:t>連 </a:t>
            </a:r>
            <a:r>
              <a:rPr kumimoji="1" lang="en-US" altLang="ja-JP" sz="905" dirty="0">
                <a:latin typeface="ＭＳ ゴシック" panose="020B0609070205080204" pitchFamily="49" charset="-128"/>
                <a:ea typeface="ＭＳ ゴシック" panose="020B0609070205080204" pitchFamily="49" charset="-128"/>
              </a:rPr>
              <a:t>A5</a:t>
            </a:r>
            <a:r>
              <a:rPr kumimoji="1" lang="ja-JP" altLang="en-US" sz="905" dirty="0">
                <a:latin typeface="ＭＳ ゴシック" panose="020B0609070205080204" pitchFamily="49" charset="-128"/>
                <a:ea typeface="ＭＳ ゴシック" panose="020B0609070205080204" pitchFamily="49" charset="-128"/>
              </a:rPr>
              <a:t>卓上 リングカレンダー</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4032031" y="1334366"/>
            <a:ext cx="2557855" cy="507318"/>
          </a:xfrm>
          <a:prstGeom prst="rect">
            <a:avLst/>
          </a:prstGeom>
          <a:noFill/>
        </p:spPr>
        <p:txBody>
          <a:bodyPr wrap="square" rtlCol="0">
            <a:spAutoFit/>
          </a:bodyPr>
          <a:lstStyle/>
          <a:p>
            <a:r>
              <a:rPr kumimoji="1" lang="ja-JP" altLang="en-US" sz="674"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674"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674" dirty="0">
                <a:solidFill>
                  <a:schemeClr val="tx1"/>
                </a:solidFill>
                <a:latin typeface="ＭＳ ゴシック" panose="020B0609070205080204" pitchFamily="49" charset="-128"/>
                <a:ea typeface="ＭＳ ゴシック" panose="020B0609070205080204" pitchFamily="49" charset="-128"/>
              </a:rPr>
            </a:br>
            <a:r>
              <a:rPr kumimoji="1" lang="en-US" altLang="ja-JP" sz="674" dirty="0">
                <a:solidFill>
                  <a:schemeClr val="tx1"/>
                </a:solidFill>
                <a:latin typeface="ＭＳ ゴシック" panose="020B0609070205080204" pitchFamily="49" charset="-128"/>
                <a:ea typeface="ＭＳ ゴシック" panose="020B0609070205080204" pitchFamily="49" charset="-128"/>
              </a:rPr>
              <a:t>※</a:t>
            </a:r>
            <a:r>
              <a:rPr kumimoji="1" lang="ja-JP" altLang="en-US" sz="674"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4037175" y="1840103"/>
            <a:ext cx="1549053" cy="299826"/>
          </a:xfrm>
          <a:prstGeom prst="rect">
            <a:avLst/>
          </a:prstGeom>
          <a:noFill/>
        </p:spPr>
        <p:txBody>
          <a:bodyPr wrap="square" rtlCol="0">
            <a:spAutoFit/>
          </a:bodyPr>
          <a:lstStyle/>
          <a:p>
            <a:r>
              <a:rPr kumimoji="1" lang="ja-JP" altLang="en-US" sz="674"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674"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4011454" y="741900"/>
            <a:ext cx="2212622" cy="289310"/>
          </a:xfrm>
          <a:prstGeom prst="rect">
            <a:avLst/>
          </a:prstGeom>
          <a:noFill/>
        </p:spPr>
        <p:txBody>
          <a:bodyPr wrap="square" rtlCol="0">
            <a:spAutoFit/>
          </a:bodyPr>
          <a:lstStyle/>
          <a:p>
            <a:r>
              <a:rPr kumimoji="1" lang="ja-JP" altLang="en-US" sz="1280"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1679368" y="4894966"/>
            <a:ext cx="4981135" cy="1077218"/>
          </a:xfrm>
          <a:prstGeom prst="rect">
            <a:avLst/>
          </a:prstGeom>
          <a:noFill/>
        </p:spPr>
        <p:txBody>
          <a:bodyPr wrap="square">
            <a:spAutoFit/>
          </a:bodyPr>
          <a:lstStyle/>
          <a:p>
            <a:r>
              <a:rPr kumimoji="1" lang="ja-JP" altLang="en-US" sz="640"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640" dirty="0">
              <a:solidFill>
                <a:srgbClr val="FF0000"/>
              </a:solidFill>
              <a:latin typeface="ＭＳ ゴシック" panose="020B0609070205080204" pitchFamily="49" charset="-128"/>
              <a:ea typeface="ＭＳ ゴシック" panose="020B0609070205080204" pitchFamily="49" charset="-128"/>
            </a:endParaRPr>
          </a:p>
          <a:p>
            <a:r>
              <a:rPr kumimoji="1" lang="en-US" altLang="ja-JP" sz="640" dirty="0">
                <a:solidFill>
                  <a:schemeClr val="tx1"/>
                </a:solidFill>
                <a:latin typeface="ＭＳ ゴシック" panose="020B0609070205080204" pitchFamily="49" charset="-128"/>
                <a:ea typeface="ＭＳ ゴシック" panose="020B0609070205080204" pitchFamily="49" charset="-128"/>
              </a:rPr>
              <a:t>※</a:t>
            </a:r>
            <a:r>
              <a:rPr kumimoji="1" lang="ja-JP" altLang="en-US" sz="640"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640" dirty="0">
                <a:solidFill>
                  <a:schemeClr val="tx1"/>
                </a:solidFill>
                <a:latin typeface="ＭＳ ゴシック" panose="020B0609070205080204" pitchFamily="49" charset="-128"/>
                <a:ea typeface="ＭＳ ゴシック" panose="020B0609070205080204" pitchFamily="49" charset="-128"/>
              </a:rPr>
              <a:t>PDF</a:t>
            </a:r>
            <a:r>
              <a:rPr kumimoji="1" lang="ja-JP" altLang="en-US" sz="640"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640"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640"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640" dirty="0">
                <a:solidFill>
                  <a:schemeClr val="tx1"/>
                </a:solidFill>
                <a:latin typeface="ＭＳ ゴシック" panose="020B0609070205080204" pitchFamily="49" charset="-128"/>
                <a:ea typeface="ＭＳ ゴシック" panose="020B0609070205080204" pitchFamily="49" charset="-128"/>
              </a:rPr>
            </a:br>
            <a:endParaRPr kumimoji="1" lang="en-US" altLang="ja-JP" sz="640" dirty="0">
              <a:solidFill>
                <a:schemeClr val="tx1"/>
              </a:solidFill>
              <a:latin typeface="ＭＳ ゴシック" panose="020B0609070205080204" pitchFamily="49" charset="-128"/>
              <a:ea typeface="ＭＳ ゴシック" panose="020B0609070205080204" pitchFamily="49" charset="-128"/>
            </a:endParaRPr>
          </a:p>
          <a:p>
            <a:r>
              <a:rPr kumimoji="1" lang="en-US" altLang="ja-JP" sz="640" dirty="0">
                <a:solidFill>
                  <a:schemeClr val="tx1"/>
                </a:solidFill>
                <a:latin typeface="ＭＳ ゴシック" panose="020B0609070205080204" pitchFamily="49" charset="-128"/>
                <a:ea typeface="ＭＳ ゴシック" panose="020B0609070205080204" pitchFamily="49" charset="-128"/>
              </a:rPr>
              <a:t>※</a:t>
            </a:r>
            <a:r>
              <a:rPr kumimoji="1" lang="en-US" altLang="ja-JP" sz="640"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640" dirty="0">
                <a:solidFill>
                  <a:schemeClr val="tx1"/>
                </a:solidFill>
                <a:latin typeface="ＭＳ ゴシック" panose="020B0609070205080204" pitchFamily="49" charset="-128"/>
                <a:ea typeface="ＭＳ ゴシック" panose="020B0609070205080204" pitchFamily="49" charset="-128"/>
              </a:rPr>
              <a:t>など</a:t>
            </a:r>
            <a:r>
              <a:rPr kumimoji="1" lang="en-US" altLang="ja-JP" sz="640" dirty="0">
                <a:solidFill>
                  <a:schemeClr val="tx1"/>
                </a:solidFill>
                <a:latin typeface="ＭＳ ゴシック" panose="020B0609070205080204" pitchFamily="49" charset="-128"/>
                <a:ea typeface="ＭＳ ゴシック" panose="020B0609070205080204" pitchFamily="49" charset="-128"/>
              </a:rPr>
              <a:t>Office</a:t>
            </a:r>
            <a:r>
              <a:rPr kumimoji="1" lang="ja-JP" altLang="en-US" sz="640"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640" dirty="0">
              <a:solidFill>
                <a:schemeClr val="tx1"/>
              </a:solidFill>
              <a:latin typeface="ＭＳ ゴシック" panose="020B0609070205080204" pitchFamily="49" charset="-128"/>
              <a:ea typeface="ＭＳ ゴシック" panose="020B0609070205080204" pitchFamily="49" charset="-128"/>
            </a:endParaRPr>
          </a:p>
          <a:p>
            <a:br>
              <a:rPr kumimoji="1" lang="en-US" altLang="ja-JP" sz="640" dirty="0">
                <a:solidFill>
                  <a:schemeClr val="tx1"/>
                </a:solidFill>
                <a:latin typeface="ＭＳ ゴシック" panose="020B0609070205080204" pitchFamily="49" charset="-128"/>
                <a:ea typeface="ＭＳ ゴシック" panose="020B0609070205080204" pitchFamily="49" charset="-128"/>
              </a:rPr>
            </a:br>
            <a:r>
              <a:rPr kumimoji="1" lang="en-US" altLang="ja-JP" sz="640" dirty="0">
                <a:solidFill>
                  <a:schemeClr val="tx1"/>
                </a:solidFill>
                <a:latin typeface="ＭＳ ゴシック" panose="020B0609070205080204" pitchFamily="49" charset="-128"/>
                <a:ea typeface="ＭＳ ゴシック" panose="020B0609070205080204" pitchFamily="49" charset="-128"/>
              </a:rPr>
              <a:t>※</a:t>
            </a:r>
            <a:r>
              <a:rPr kumimoji="1" lang="ja-JP" altLang="en-US" sz="640"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1230666" y="2620082"/>
            <a:ext cx="5865989"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1763477" y="2634104"/>
            <a:ext cx="1835759" cy="289310"/>
          </a:xfrm>
          <a:prstGeom prst="rect">
            <a:avLst/>
          </a:prstGeom>
          <a:noFill/>
        </p:spPr>
        <p:txBody>
          <a:bodyPr wrap="none" rtlCol="0">
            <a:spAutoFit/>
          </a:bodyPr>
          <a:lstStyle/>
          <a:p>
            <a:r>
              <a:rPr kumimoji="1" lang="ja-JP" altLang="en-US" sz="1280"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1617172301"/>
              </p:ext>
            </p:extLst>
          </p:nvPr>
        </p:nvGraphicFramePr>
        <p:xfrm>
          <a:off x="1918462" y="2975754"/>
          <a:ext cx="2826737" cy="492894"/>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918462" y="2975754"/>
                        <a:ext cx="2826737" cy="492894"/>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865131" y="3567348"/>
            <a:ext cx="4724755" cy="1065869"/>
          </a:xfrm>
          <a:prstGeom prst="rect">
            <a:avLst/>
          </a:prstGeom>
          <a:solidFill>
            <a:srgbClr val="FCE5FF"/>
          </a:solidFill>
          <a:ln>
            <a:noFill/>
          </a:ln>
        </p:spPr>
        <p:txBody>
          <a:bodyPr wrap="square" rtlCol="0">
            <a:spAutoFit/>
          </a:bodyPr>
          <a:lstStyle/>
          <a:p>
            <a:pPr marL="146232" indent="-146232">
              <a:buFont typeface="+mj-lt"/>
              <a:buAutoNum type="arabicPeriod"/>
            </a:pPr>
            <a:r>
              <a:rPr kumimoji="1" lang="ja-JP" altLang="en-US" sz="703"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703"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703"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703"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703"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703" dirty="0">
                <a:solidFill>
                  <a:schemeClr val="tx1"/>
                </a:solidFill>
                <a:latin typeface="ＭＳ ゴシック" panose="020B0609070205080204" pitchFamily="49" charset="-128"/>
                <a:ea typeface="ＭＳ ゴシック" panose="020B0609070205080204" pitchFamily="49" charset="-128"/>
              </a:rPr>
            </a:br>
            <a:endParaRPr kumimoji="1" lang="en-US" altLang="ja-JP" sz="703" dirty="0">
              <a:solidFill>
                <a:schemeClr val="tx1"/>
              </a:solidFill>
              <a:latin typeface="ＭＳ ゴシック" panose="020B0609070205080204" pitchFamily="49" charset="-128"/>
              <a:ea typeface="ＭＳ ゴシック" panose="020B0609070205080204" pitchFamily="49" charset="-128"/>
            </a:endParaRPr>
          </a:p>
          <a:p>
            <a:pPr marL="146232" indent="-146232">
              <a:buFont typeface="+mj-lt"/>
              <a:buAutoNum type="arabicPeriod"/>
            </a:pPr>
            <a:r>
              <a:rPr kumimoji="1" lang="ja-JP" altLang="en-US" sz="703"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703" dirty="0">
                <a:solidFill>
                  <a:schemeClr val="tx1"/>
                </a:solidFill>
                <a:latin typeface="ＭＳ ゴシック" panose="020B0609070205080204" pitchFamily="49" charset="-128"/>
                <a:ea typeface="ＭＳ ゴシック" panose="020B0609070205080204" pitchFamily="49" charset="-128"/>
              </a:rPr>
              <a:t>1</a:t>
            </a:r>
            <a:r>
              <a:rPr kumimoji="1" lang="ja-JP" altLang="en-US" sz="703"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703" dirty="0">
                <a:solidFill>
                  <a:schemeClr val="tx1"/>
                </a:solidFill>
                <a:latin typeface="ＭＳ ゴシック" panose="020B0609070205080204" pitchFamily="49" charset="-128"/>
                <a:ea typeface="ＭＳ ゴシック" panose="020B0609070205080204" pitchFamily="49" charset="-128"/>
              </a:rPr>
              <a:t>2</a:t>
            </a:r>
            <a:r>
              <a:rPr kumimoji="1" lang="ja-JP" altLang="en-US" sz="703"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703" dirty="0">
                <a:solidFill>
                  <a:schemeClr val="tx1"/>
                </a:solidFill>
                <a:latin typeface="ＭＳ ゴシック" panose="020B0609070205080204" pitchFamily="49" charset="-128"/>
                <a:ea typeface="ＭＳ ゴシック" panose="020B0609070205080204" pitchFamily="49" charset="-128"/>
              </a:rPr>
            </a:br>
            <a:r>
              <a:rPr kumimoji="1" lang="en-US" altLang="ja-JP" sz="703" dirty="0">
                <a:solidFill>
                  <a:schemeClr val="tx1"/>
                </a:solidFill>
                <a:latin typeface="ＭＳ ゴシック" panose="020B0609070205080204" pitchFamily="49" charset="-128"/>
                <a:ea typeface="ＭＳ ゴシック" panose="020B0609070205080204" pitchFamily="49" charset="-128"/>
              </a:rPr>
              <a:t>※</a:t>
            </a:r>
            <a:r>
              <a:rPr kumimoji="1" lang="ja-JP" altLang="en-US" sz="703"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703" dirty="0">
                <a:solidFill>
                  <a:schemeClr val="tx1"/>
                </a:solidFill>
                <a:latin typeface="ＭＳ ゴシック" panose="020B0609070205080204" pitchFamily="49" charset="-128"/>
                <a:ea typeface="ＭＳ ゴシック" panose="020B0609070205080204" pitchFamily="49" charset="-128"/>
              </a:rPr>
            </a:br>
            <a:endParaRPr kumimoji="1" lang="en-US" altLang="ja-JP" sz="703" dirty="0">
              <a:solidFill>
                <a:schemeClr val="tx1"/>
              </a:solidFill>
              <a:latin typeface="ＭＳ ゴシック" panose="020B0609070205080204" pitchFamily="49" charset="-128"/>
              <a:ea typeface="ＭＳ ゴシック" panose="020B0609070205080204" pitchFamily="49" charset="-128"/>
            </a:endParaRPr>
          </a:p>
          <a:p>
            <a:pPr marL="146232" indent="-146232">
              <a:buFont typeface="+mj-lt"/>
              <a:buAutoNum type="arabicPeriod"/>
            </a:pPr>
            <a:r>
              <a:rPr kumimoji="1" lang="ja-JP" altLang="en-US" sz="703"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703"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703"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703" dirty="0">
                <a:solidFill>
                  <a:schemeClr val="tx1"/>
                </a:solidFill>
                <a:latin typeface="ＭＳ ゴシック" panose="020B0609070205080204" pitchFamily="49" charset="-128"/>
                <a:ea typeface="ＭＳ ゴシック" panose="020B0609070205080204" pitchFamily="49" charset="-128"/>
              </a:rPr>
            </a:br>
            <a:r>
              <a:rPr kumimoji="1" lang="ja-JP" altLang="en-US" sz="703"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703" dirty="0">
                <a:solidFill>
                  <a:schemeClr val="tx1"/>
                </a:solidFill>
                <a:latin typeface="ＭＳ ゴシック" panose="020B0609070205080204" pitchFamily="49" charset="-128"/>
                <a:ea typeface="ＭＳ ゴシック" panose="020B0609070205080204" pitchFamily="49" charset="-128"/>
              </a:rPr>
              <a:t>PDF</a:t>
            </a:r>
            <a:r>
              <a:rPr kumimoji="1" lang="ja-JP" altLang="en-US" sz="703"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703" dirty="0">
                <a:solidFill>
                  <a:schemeClr val="tx1"/>
                </a:solidFill>
                <a:latin typeface="ＭＳ ゴシック" panose="020B0609070205080204" pitchFamily="49" charset="-128"/>
                <a:ea typeface="ＭＳ ゴシック" panose="020B0609070205080204" pitchFamily="49" charset="-128"/>
              </a:rPr>
            </a:br>
            <a:endParaRPr kumimoji="1" lang="en-US" altLang="ja-JP" sz="703" dirty="0">
              <a:solidFill>
                <a:schemeClr val="tx1"/>
              </a:solidFill>
              <a:latin typeface="ＭＳ ゴシック" panose="020B0609070205080204" pitchFamily="49" charset="-128"/>
              <a:ea typeface="ＭＳ ゴシック" panose="020B0609070205080204" pitchFamily="49" charset="-128"/>
            </a:endParaRPr>
          </a:p>
          <a:p>
            <a:pPr marL="146232" indent="-146232">
              <a:buFont typeface="+mj-lt"/>
              <a:buAutoNum type="arabicPeriod"/>
            </a:pPr>
            <a:r>
              <a:rPr kumimoji="1" lang="en-US" altLang="ja-JP" sz="703" dirty="0">
                <a:solidFill>
                  <a:schemeClr val="tx1"/>
                </a:solidFill>
                <a:latin typeface="ＭＳ ゴシック" panose="020B0609070205080204" pitchFamily="49" charset="-128"/>
                <a:ea typeface="ＭＳ ゴシック" panose="020B0609070205080204" pitchFamily="49" charset="-128"/>
              </a:rPr>
              <a:t>PDF</a:t>
            </a:r>
            <a:r>
              <a:rPr kumimoji="1" lang="ja-JP" altLang="en-US" sz="703"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703" dirty="0">
                <a:solidFill>
                  <a:schemeClr val="tx1"/>
                </a:solidFill>
                <a:latin typeface="ＭＳ ゴシック" panose="020B0609070205080204" pitchFamily="49" charset="-128"/>
                <a:ea typeface="ＭＳ ゴシック" panose="020B0609070205080204" pitchFamily="49" charset="-128"/>
              </a:rPr>
              <a:t>PDF</a:t>
            </a:r>
            <a:r>
              <a:rPr kumimoji="1" lang="ja-JP" altLang="en-US" sz="703"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703"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4037171" y="1052098"/>
            <a:ext cx="2623332" cy="299826"/>
          </a:xfrm>
          <a:prstGeom prst="rect">
            <a:avLst/>
          </a:prstGeom>
          <a:noFill/>
        </p:spPr>
        <p:txBody>
          <a:bodyPr wrap="square">
            <a:spAutoFit/>
          </a:bodyPr>
          <a:lstStyle/>
          <a:p>
            <a:r>
              <a:rPr kumimoji="1" lang="en-US" altLang="ja-JP" sz="674" dirty="0">
                <a:solidFill>
                  <a:schemeClr val="tx1"/>
                </a:solidFill>
                <a:latin typeface="ＭＳ ゴシック" panose="020B0609070205080204" pitchFamily="49" charset="-128"/>
                <a:ea typeface="ＭＳ ゴシック" panose="020B0609070205080204" pitchFamily="49" charset="-128"/>
              </a:rPr>
              <a:t>2</a:t>
            </a:r>
            <a:r>
              <a:rPr kumimoji="1" lang="ja-JP" altLang="en-US" sz="674"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2150759" y="646300"/>
            <a:ext cx="1061194" cy="1509644"/>
          </a:xfrm>
          <a:prstGeom prst="rect">
            <a:avLst/>
          </a:prstGeom>
          <a:noFill/>
        </p:spPr>
        <p:txBody>
          <a:bodyPr wrap="square" rtlCol="0">
            <a:spAutoFit/>
          </a:bodyPr>
          <a:lstStyle/>
          <a:p>
            <a:r>
              <a:rPr kumimoji="1" lang="ja-JP" altLang="en-US" sz="4605"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4227509" y="34743"/>
            <a:ext cx="4776214" cy="269304"/>
          </a:xfrm>
          <a:prstGeom prst="rect">
            <a:avLst/>
          </a:prstGeom>
          <a:noFill/>
        </p:spPr>
        <p:txBody>
          <a:bodyPr wrap="square" rtlCol="0">
            <a:spAutoFit/>
          </a:bodyPr>
          <a:lstStyle/>
          <a:p>
            <a:r>
              <a:rPr kumimoji="1" lang="ja-JP" altLang="en-US" sz="575" dirty="0">
                <a:latin typeface="ＭＳ ゴシック" panose="020B0609070205080204" pitchFamily="49" charset="-128"/>
                <a:ea typeface="ＭＳ ゴシック" panose="020B0609070205080204" pitchFamily="49" charset="-128"/>
              </a:rPr>
              <a:t>１．スライドマスター</a:t>
            </a:r>
            <a:r>
              <a:rPr kumimoji="1" lang="en-US" altLang="ja-JP" sz="575" dirty="0">
                <a:latin typeface="ＭＳ ゴシック" panose="020B0609070205080204" pitchFamily="49" charset="-128"/>
                <a:ea typeface="ＭＳ ゴシック" panose="020B0609070205080204" pitchFamily="49" charset="-128"/>
              </a:rPr>
              <a:t>1</a:t>
            </a:r>
            <a:r>
              <a:rPr kumimoji="1" lang="ja-JP" altLang="en-US" sz="575" dirty="0">
                <a:latin typeface="ＭＳ ゴシック" panose="020B0609070205080204" pitchFamily="49" charset="-128"/>
                <a:ea typeface="ＭＳ ゴシック" panose="020B0609070205080204" pitchFamily="49" charset="-128"/>
              </a:rPr>
              <a:t>ページ目の</a:t>
            </a:r>
            <a:r>
              <a:rPr kumimoji="1" lang="ja-JP" altLang="en-US" sz="575"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575" dirty="0">
              <a:solidFill>
                <a:srgbClr val="FF0000"/>
              </a:solidFill>
              <a:latin typeface="ＭＳ ゴシック" panose="020B0609070205080204" pitchFamily="49" charset="-128"/>
              <a:ea typeface="ＭＳ ゴシック" panose="020B0609070205080204" pitchFamily="49" charset="-128"/>
            </a:endParaRPr>
          </a:p>
          <a:p>
            <a:r>
              <a:rPr kumimoji="1" lang="ja-JP" altLang="en-US" sz="575" dirty="0">
                <a:latin typeface="ＭＳ ゴシック" panose="020B0609070205080204" pitchFamily="49" charset="-128"/>
                <a:ea typeface="ＭＳ ゴシック" panose="020B0609070205080204" pitchFamily="49" charset="-128"/>
              </a:rPr>
              <a:t>２．画面上部の</a:t>
            </a:r>
            <a:r>
              <a:rPr kumimoji="1" lang="ja-JP" altLang="en-US" sz="575"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575" dirty="0">
                <a:latin typeface="ＭＳ ゴシック" panose="020B0609070205080204" pitchFamily="49" charset="-128"/>
                <a:ea typeface="ＭＳ ゴシック" panose="020B0609070205080204" pitchFamily="49" charset="-128"/>
              </a:rPr>
              <a:t>で前の画面に戻ります</a:t>
            </a:r>
            <a:endParaRPr kumimoji="1" lang="en-US" altLang="ja-JP" sz="575" dirty="0">
              <a:latin typeface="ＭＳ ゴシック" panose="020B0609070205080204" pitchFamily="49" charset="-128"/>
              <a:ea typeface="ＭＳ ゴシック" panose="020B0609070205080204" pitchFamily="49" charset="-128"/>
            </a:endParaRPr>
          </a:p>
        </p:txBody>
      </p:sp>
      <p:sp>
        <p:nvSpPr>
          <p:cNvPr id="10" name="テキスト ボックス 9">
            <a:extLst>
              <a:ext uri="{FF2B5EF4-FFF2-40B4-BE49-F238E27FC236}">
                <a16:creationId xmlns:a16="http://schemas.microsoft.com/office/drawing/2014/main" id="{3143A58E-09AD-5EEF-89C1-34DF2169A874}"/>
              </a:ext>
            </a:extLst>
          </p:cNvPr>
          <p:cNvSpPr txBox="1"/>
          <p:nvPr/>
        </p:nvSpPr>
        <p:spPr>
          <a:xfrm>
            <a:off x="4051539" y="2184838"/>
            <a:ext cx="2623332" cy="299826"/>
          </a:xfrm>
          <a:prstGeom prst="rect">
            <a:avLst/>
          </a:prstGeom>
          <a:noFill/>
        </p:spPr>
        <p:txBody>
          <a:bodyPr wrap="square" rtlCol="0">
            <a:spAutoFit/>
          </a:bodyPr>
          <a:lstStyle/>
          <a:p>
            <a:r>
              <a:rPr kumimoji="1" lang="ja-JP" altLang="en-US" sz="674" b="1" dirty="0">
                <a:solidFill>
                  <a:schemeClr val="accent5"/>
                </a:solidFill>
                <a:latin typeface="ＭＳ ゴシック" panose="020B0609070205080204" pitchFamily="49" charset="-128"/>
                <a:ea typeface="ＭＳ ゴシック" panose="020B0609070205080204" pitchFamily="49" charset="-128"/>
              </a:rPr>
              <a:t>印刷不可範囲</a:t>
            </a:r>
            <a:endParaRPr kumimoji="1" lang="en-US" altLang="ja-JP" sz="674" b="1" dirty="0">
              <a:solidFill>
                <a:schemeClr val="accent5"/>
              </a:solidFill>
              <a:latin typeface="ＭＳ ゴシック" panose="020B0609070205080204" pitchFamily="49" charset="-128"/>
              <a:ea typeface="ＭＳ ゴシック" panose="020B0609070205080204" pitchFamily="49" charset="-128"/>
            </a:endParaRPr>
          </a:p>
          <a:p>
            <a:r>
              <a:rPr kumimoji="1" lang="ja-JP" altLang="en-US" sz="674" b="1" dirty="0">
                <a:solidFill>
                  <a:srgbClr val="FF0000"/>
                </a:solidFill>
                <a:latin typeface="ＭＳ ゴシック" panose="020B0609070205080204" pitchFamily="49" charset="-128"/>
                <a:ea typeface="ＭＳ ゴシック" panose="020B0609070205080204" pitchFamily="49" charset="-128"/>
              </a:rPr>
              <a:t>この範囲に絵柄はのせないでください</a:t>
            </a:r>
            <a:endParaRPr kumimoji="1" lang="en-US" altLang="ja-JP" sz="674" b="1" dirty="0">
              <a:solidFill>
                <a:srgbClr val="FF0000"/>
              </a:solidFill>
              <a:latin typeface="ＭＳ ゴシック" panose="020B0609070205080204" pitchFamily="49" charset="-128"/>
              <a:ea typeface="ＭＳ ゴシック" panose="020B0609070205080204" pitchFamily="49" charset="-128"/>
            </a:endParaRPr>
          </a:p>
        </p:txBody>
      </p:sp>
      <p:pic>
        <p:nvPicPr>
          <p:cNvPr id="5" name="グラフィックス 4">
            <a:extLst>
              <a:ext uri="{FF2B5EF4-FFF2-40B4-BE49-F238E27FC236}">
                <a16:creationId xmlns:a16="http://schemas.microsoft.com/office/drawing/2014/main" id="{46C886E7-F12E-3416-8B63-0CE624DE39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04523" y="535926"/>
            <a:ext cx="2736314" cy="2016447"/>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322</TotalTime>
  <Words>354</Words>
  <Application>Microsoft Office PowerPoint</Application>
  <PresentationFormat>ユーザー設定</PresentationFormat>
  <Paragraphs>21</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 y</dc:creator>
  <cp:lastModifiedBy>k y</cp:lastModifiedBy>
  <cp:revision>8</cp:revision>
  <dcterms:created xsi:type="dcterms:W3CDTF">2024-07-18T06:01:59Z</dcterms:created>
  <dcterms:modified xsi:type="dcterms:W3CDTF">2024-12-11T11:27:10Z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