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6"/>
  </p:notesMasterIdLst>
  <p:handoutMasterIdLst>
    <p:handoutMasterId r:id="rId7"/>
  </p:handoutMasterIdLst>
  <p:sldIdLst>
    <p:sldId id="258" r:id="rId3"/>
    <p:sldId id="257" r:id="rId4"/>
    <p:sldId id="259" r:id="rId5"/>
  </p:sldIdLst>
  <p:sldSz cx="2336800" cy="2768600"/>
  <p:notesSz cx="9728200" cy="7778750"/>
  <p:defaultTextStyle>
    <a:defPPr>
      <a:defRPr kern="0"/>
    </a:defPPr>
  </p:defaultTextStyle>
  <p:extLst>
    <p:ext uri="{EFAFB233-063F-42B5-8137-9DF3F51BA10A}">
      <p15:sldGuideLst xmlns:p15="http://schemas.microsoft.com/office/powerpoint/2012/main">
        <p15:guide id="1" orient="horz" pos="1025" userDrawn="1">
          <p15:clr>
            <a:srgbClr val="A4A3A4"/>
          </p15:clr>
        </p15:guide>
        <p15:guide id="2" pos="5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55" d="100"/>
          <a:sy n="155" d="100"/>
        </p:scale>
        <p:origin x="2357" y="91"/>
      </p:cViewPr>
      <p:guideLst>
        <p:guide orient="horz" pos="1025"/>
        <p:guide pos="519"/>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2024/12/11</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2024/12/11</a:t>
            </a:fld>
            <a:endParaRPr kumimoji="1" lang="ja-JP" altLang="en-US"/>
          </a:p>
        </p:txBody>
      </p:sp>
      <p:sp>
        <p:nvSpPr>
          <p:cNvPr id="4" name="スライド イメージ プレースホルダー 3"/>
          <p:cNvSpPr>
            <a:spLocks noGrp="1" noRot="1" noChangeAspect="1"/>
          </p:cNvSpPr>
          <p:nvPr>
            <p:ph type="sldImg" idx="2"/>
          </p:nvPr>
        </p:nvSpPr>
        <p:spPr>
          <a:xfrm>
            <a:off x="3756025" y="973138"/>
            <a:ext cx="2216150"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248386" rtl="0" eaLnBrk="1" latinLnBrk="0" hangingPunct="1">
      <a:defRPr kumimoji="1" sz="326" kern="1200">
        <a:solidFill>
          <a:schemeClr val="tx1"/>
        </a:solidFill>
        <a:latin typeface="+mn-lt"/>
        <a:ea typeface="+mn-ea"/>
        <a:cs typeface="+mn-cs"/>
      </a:defRPr>
    </a:lvl1pPr>
    <a:lvl2pPr marL="124193" algn="l" defTabSz="248386" rtl="0" eaLnBrk="1" latinLnBrk="0" hangingPunct="1">
      <a:defRPr kumimoji="1" sz="326" kern="1200">
        <a:solidFill>
          <a:schemeClr val="tx1"/>
        </a:solidFill>
        <a:latin typeface="+mn-lt"/>
        <a:ea typeface="+mn-ea"/>
        <a:cs typeface="+mn-cs"/>
      </a:defRPr>
    </a:lvl2pPr>
    <a:lvl3pPr marL="248386" algn="l" defTabSz="248386" rtl="0" eaLnBrk="1" latinLnBrk="0" hangingPunct="1">
      <a:defRPr kumimoji="1" sz="326" kern="1200">
        <a:solidFill>
          <a:schemeClr val="tx1"/>
        </a:solidFill>
        <a:latin typeface="+mn-lt"/>
        <a:ea typeface="+mn-ea"/>
        <a:cs typeface="+mn-cs"/>
      </a:defRPr>
    </a:lvl3pPr>
    <a:lvl4pPr marL="372580" algn="l" defTabSz="248386" rtl="0" eaLnBrk="1" latinLnBrk="0" hangingPunct="1">
      <a:defRPr kumimoji="1" sz="326" kern="1200">
        <a:solidFill>
          <a:schemeClr val="tx1"/>
        </a:solidFill>
        <a:latin typeface="+mn-lt"/>
        <a:ea typeface="+mn-ea"/>
        <a:cs typeface="+mn-cs"/>
      </a:defRPr>
    </a:lvl4pPr>
    <a:lvl5pPr marL="496773" algn="l" defTabSz="248386" rtl="0" eaLnBrk="1" latinLnBrk="0" hangingPunct="1">
      <a:defRPr kumimoji="1" sz="326" kern="1200">
        <a:solidFill>
          <a:schemeClr val="tx1"/>
        </a:solidFill>
        <a:latin typeface="+mn-lt"/>
        <a:ea typeface="+mn-ea"/>
        <a:cs typeface="+mn-cs"/>
      </a:defRPr>
    </a:lvl5pPr>
    <a:lvl6pPr marL="620966" algn="l" defTabSz="248386" rtl="0" eaLnBrk="1" latinLnBrk="0" hangingPunct="1">
      <a:defRPr kumimoji="1" sz="326" kern="1200">
        <a:solidFill>
          <a:schemeClr val="tx1"/>
        </a:solidFill>
        <a:latin typeface="+mn-lt"/>
        <a:ea typeface="+mn-ea"/>
        <a:cs typeface="+mn-cs"/>
      </a:defRPr>
    </a:lvl6pPr>
    <a:lvl7pPr marL="745159" algn="l" defTabSz="248386" rtl="0" eaLnBrk="1" latinLnBrk="0" hangingPunct="1">
      <a:defRPr kumimoji="1" sz="326" kern="1200">
        <a:solidFill>
          <a:schemeClr val="tx1"/>
        </a:solidFill>
        <a:latin typeface="+mn-lt"/>
        <a:ea typeface="+mn-ea"/>
        <a:cs typeface="+mn-cs"/>
      </a:defRPr>
    </a:lvl7pPr>
    <a:lvl8pPr marL="869353" algn="l" defTabSz="248386" rtl="0" eaLnBrk="1" latinLnBrk="0" hangingPunct="1">
      <a:defRPr kumimoji="1" sz="326" kern="1200">
        <a:solidFill>
          <a:schemeClr val="tx1"/>
        </a:solidFill>
        <a:latin typeface="+mn-lt"/>
        <a:ea typeface="+mn-ea"/>
        <a:cs typeface="+mn-cs"/>
      </a:defRPr>
    </a:lvl8pPr>
    <a:lvl9pPr marL="993546" algn="l" defTabSz="248386" rtl="0" eaLnBrk="1" latinLnBrk="0" hangingPunct="1">
      <a:defRPr kumimoji="1" sz="32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177800" y="2598040"/>
            <a:ext cx="1782151"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3" name="グラフィックス 2">
            <a:extLst>
              <a:ext uri="{FF2B5EF4-FFF2-40B4-BE49-F238E27FC236}">
                <a16:creationId xmlns:a16="http://schemas.microsoft.com/office/drawing/2014/main" id="{B32205FA-193B-D01F-BF6A-93F13BD5F82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2336800" cy="276860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bodyStyle>
    <p:other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bodyStyle>
    <p:other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33147" y="30635"/>
            <a:ext cx="1236236" cy="153888"/>
          </a:xfrm>
          <a:prstGeom prst="rect">
            <a:avLst/>
          </a:prstGeom>
          <a:noFill/>
        </p:spPr>
        <p:txBody>
          <a:bodyPr wrap="none" rtlCol="0">
            <a:spAutoFit/>
          </a:bodyPr>
          <a:lstStyle/>
          <a:p>
            <a:r>
              <a:rPr kumimoji="1" lang="ja-JP" altLang="en-US" sz="400" dirty="0">
                <a:latin typeface="ＭＳ ゴシック" panose="020B0609070205080204" pitchFamily="49" charset="-128"/>
                <a:ea typeface="ＭＳ ゴシック" panose="020B0609070205080204" pitchFamily="49" charset="-128"/>
              </a:rPr>
              <a:t>フルオリジナル</a:t>
            </a:r>
            <a:r>
              <a:rPr kumimoji="1" lang="en-US" altLang="ja-JP" sz="400" dirty="0">
                <a:latin typeface="ＭＳ ゴシック" panose="020B0609070205080204" pitchFamily="49" charset="-128"/>
                <a:ea typeface="ＭＳ ゴシック" panose="020B0609070205080204" pitchFamily="49" charset="-128"/>
              </a:rPr>
              <a:t>2</a:t>
            </a:r>
            <a:r>
              <a:rPr kumimoji="1" lang="ja-JP" altLang="en-US" sz="400" dirty="0">
                <a:latin typeface="ＭＳ ゴシック" panose="020B0609070205080204" pitchFamily="49" charset="-128"/>
                <a:ea typeface="ＭＳ ゴシック" panose="020B0609070205080204" pitchFamily="49" charset="-128"/>
              </a:rPr>
              <a:t>連 </a:t>
            </a:r>
            <a:r>
              <a:rPr kumimoji="1" lang="en-US" altLang="ja-JP" sz="400" dirty="0">
                <a:latin typeface="ＭＳ ゴシック" panose="020B0609070205080204" pitchFamily="49" charset="-128"/>
                <a:ea typeface="ＭＳ ゴシック" panose="020B0609070205080204" pitchFamily="49" charset="-128"/>
              </a:rPr>
              <a:t>A5</a:t>
            </a:r>
            <a:r>
              <a:rPr kumimoji="1" lang="ja-JP" altLang="en-US" sz="400"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073209" y="589894"/>
            <a:ext cx="1130773" cy="275717"/>
          </a:xfrm>
          <a:prstGeom prst="rect">
            <a:avLst/>
          </a:prstGeom>
          <a:noFill/>
        </p:spPr>
        <p:txBody>
          <a:bodyPr wrap="square" rtlCol="0">
            <a:spAutoFit/>
          </a:bodyPr>
          <a:lstStyle/>
          <a:p>
            <a:r>
              <a:rPr kumimoji="1" lang="ja-JP" altLang="en-US" sz="29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298" dirty="0">
                <a:solidFill>
                  <a:schemeClr val="tx1"/>
                </a:solidFill>
                <a:latin typeface="ＭＳ ゴシック" panose="020B0609070205080204" pitchFamily="49" charset="-128"/>
                <a:ea typeface="ＭＳ ゴシック" panose="020B0609070205080204" pitchFamily="49" charset="-128"/>
              </a:rPr>
            </a:br>
            <a:r>
              <a:rPr kumimoji="1" lang="en-US" altLang="ja-JP" sz="298" dirty="0">
                <a:solidFill>
                  <a:schemeClr val="tx1"/>
                </a:solidFill>
                <a:latin typeface="ＭＳ ゴシック" panose="020B0609070205080204" pitchFamily="49" charset="-128"/>
                <a:ea typeface="ＭＳ ゴシック" panose="020B0609070205080204" pitchFamily="49" charset="-128"/>
              </a:rPr>
              <a:t>※</a:t>
            </a:r>
            <a:r>
              <a:rPr kumimoji="1" lang="ja-JP" altLang="en-US" sz="29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075483" y="813470"/>
            <a:ext cx="684803" cy="184025"/>
          </a:xfrm>
          <a:prstGeom prst="rect">
            <a:avLst/>
          </a:prstGeom>
          <a:noFill/>
        </p:spPr>
        <p:txBody>
          <a:bodyPr wrap="square" rtlCol="0">
            <a:spAutoFit/>
          </a:bodyPr>
          <a:lstStyle/>
          <a:p>
            <a:r>
              <a:rPr kumimoji="1" lang="ja-JP" altLang="en-US" sz="29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064112" y="327978"/>
            <a:ext cx="978153" cy="179408"/>
          </a:xfrm>
          <a:prstGeom prst="rect">
            <a:avLst/>
          </a:prstGeom>
          <a:noFill/>
        </p:spPr>
        <p:txBody>
          <a:bodyPr wrap="square" rtlCol="0">
            <a:spAutoFit/>
          </a:bodyPr>
          <a:lstStyle/>
          <a:p>
            <a:r>
              <a:rPr kumimoji="1" lang="ja-JP" altLang="en-US" sz="566"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33147" y="2163959"/>
            <a:ext cx="2202053" cy="527709"/>
          </a:xfrm>
          <a:prstGeom prst="rect">
            <a:avLst/>
          </a:prstGeom>
          <a:noFill/>
        </p:spPr>
        <p:txBody>
          <a:bodyPr wrap="square">
            <a:spAutoFit/>
          </a:bodyPr>
          <a:lstStyle/>
          <a:p>
            <a:r>
              <a:rPr kumimoji="1" lang="ja-JP" altLang="en-US" sz="283"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283" dirty="0">
              <a:solidFill>
                <a:srgbClr val="FF0000"/>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283" dirty="0">
                <a:solidFill>
                  <a:schemeClr val="tx1"/>
                </a:solidFill>
                <a:latin typeface="ＭＳ ゴシック" panose="020B0609070205080204" pitchFamily="49" charset="-128"/>
                <a:ea typeface="ＭＳ ゴシック" panose="020B0609070205080204" pitchFamily="49" charset="-128"/>
              </a:rPr>
              <a:t>PDF</a:t>
            </a:r>
            <a:r>
              <a:rPr kumimoji="1" lang="ja-JP" altLang="en-US" sz="283"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283" dirty="0">
                <a:solidFill>
                  <a:schemeClr val="tx1"/>
                </a:solidFill>
                <a:latin typeface="ＭＳ ゴシック" panose="020B0609070205080204" pitchFamily="49" charset="-128"/>
                <a:ea typeface="ＭＳ ゴシック" panose="020B0609070205080204" pitchFamily="49" charset="-128"/>
              </a:rPr>
            </a:b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など</a:t>
            </a:r>
            <a:r>
              <a:rPr kumimoji="1" lang="en-US" altLang="ja-JP" sz="283" dirty="0">
                <a:solidFill>
                  <a:schemeClr val="tx1"/>
                </a:solidFill>
                <a:latin typeface="ＭＳ ゴシック" panose="020B0609070205080204" pitchFamily="49" charset="-128"/>
                <a:ea typeface="ＭＳ ゴシック" panose="020B0609070205080204" pitchFamily="49" charset="-128"/>
              </a:rPr>
              <a:t>Office</a:t>
            </a:r>
            <a:r>
              <a:rPr kumimoji="1" lang="ja-JP" altLang="en-US" sz="283"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br>
              <a:rPr kumimoji="1" lang="en-US" altLang="ja-JP" sz="283" dirty="0">
                <a:solidFill>
                  <a:schemeClr val="tx1"/>
                </a:solidFill>
                <a:latin typeface="ＭＳ ゴシック" panose="020B0609070205080204" pitchFamily="49" charset="-128"/>
                <a:ea typeface="ＭＳ ゴシック" panose="020B0609070205080204" pitchFamily="49" charset="-128"/>
              </a:rPr>
            </a:br>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a:cxnSpLocks/>
          </p:cNvCxnSpPr>
          <p:nvPr/>
        </p:nvCxnSpPr>
        <p:spPr>
          <a:xfrm>
            <a:off x="0" y="1164481"/>
            <a:ext cx="2336800"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70330" y="1164481"/>
            <a:ext cx="906017" cy="179408"/>
          </a:xfrm>
          <a:prstGeom prst="rect">
            <a:avLst/>
          </a:prstGeom>
          <a:noFill/>
        </p:spPr>
        <p:txBody>
          <a:bodyPr wrap="none" rtlCol="0">
            <a:spAutoFit/>
          </a:bodyPr>
          <a:lstStyle/>
          <a:p>
            <a:r>
              <a:rPr kumimoji="1" lang="ja-JP" altLang="en-US" sz="566"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1617172301"/>
              </p:ext>
            </p:extLst>
          </p:nvPr>
        </p:nvGraphicFramePr>
        <p:xfrm>
          <a:off x="138846" y="1315517"/>
          <a:ext cx="1249640" cy="217898"/>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38846" y="1315517"/>
                        <a:ext cx="1249640" cy="217898"/>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15269" y="1577048"/>
            <a:ext cx="2088713" cy="522835"/>
          </a:xfrm>
          <a:prstGeom prst="rect">
            <a:avLst/>
          </a:prstGeom>
          <a:solidFill>
            <a:srgbClr val="FCE5FF"/>
          </a:solidFill>
          <a:ln>
            <a:noFill/>
          </a:ln>
        </p:spPr>
        <p:txBody>
          <a:bodyPr wrap="square" rtlCol="0">
            <a:spAutoFit/>
          </a:bodyPr>
          <a:lstStyle/>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311"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1</a:t>
            </a:r>
            <a:r>
              <a:rPr kumimoji="1" lang="ja-JP" altLang="en-US" sz="311"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311" dirty="0">
                <a:solidFill>
                  <a:schemeClr val="tx1"/>
                </a:solidFill>
                <a:latin typeface="ＭＳ ゴシック" panose="020B0609070205080204" pitchFamily="49" charset="-128"/>
                <a:ea typeface="ＭＳ ゴシック" panose="020B0609070205080204" pitchFamily="49" charset="-128"/>
              </a:rPr>
              <a:t>2</a:t>
            </a:r>
            <a:r>
              <a:rPr kumimoji="1" lang="ja-JP" altLang="en-US" sz="311"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en-US" altLang="ja-JP" sz="311" dirty="0">
                <a:solidFill>
                  <a:schemeClr val="tx1"/>
                </a:solidFill>
                <a:latin typeface="ＭＳ ゴシック" panose="020B0609070205080204" pitchFamily="49" charset="-128"/>
                <a:ea typeface="ＭＳ ゴシック" panose="020B0609070205080204" pitchFamily="49" charset="-128"/>
              </a:rPr>
              <a:t>※</a:t>
            </a: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11"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075481" y="465110"/>
            <a:ext cx="1159719" cy="184025"/>
          </a:xfrm>
          <a:prstGeom prst="rect">
            <a:avLst/>
          </a:prstGeom>
          <a:noFill/>
        </p:spPr>
        <p:txBody>
          <a:bodyPr wrap="square">
            <a:spAutoFit/>
          </a:bodyPr>
          <a:lstStyle/>
          <a:p>
            <a:r>
              <a:rPr kumimoji="1" lang="en-US" altLang="ja-JP" sz="298" dirty="0">
                <a:solidFill>
                  <a:schemeClr val="tx1"/>
                </a:solidFill>
                <a:latin typeface="ＭＳ ゴシック" panose="020B0609070205080204" pitchFamily="49" charset="-128"/>
                <a:ea typeface="ＭＳ ゴシック" panose="020B0609070205080204" pitchFamily="49" charset="-128"/>
              </a:rPr>
              <a:t>2</a:t>
            </a:r>
            <a:r>
              <a:rPr kumimoji="1" lang="ja-JP" altLang="en-US" sz="29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302320" y="344411"/>
            <a:ext cx="469131" cy="718915"/>
          </a:xfrm>
          <a:prstGeom prst="rect">
            <a:avLst/>
          </a:prstGeom>
          <a:noFill/>
        </p:spPr>
        <p:txBody>
          <a:bodyPr wrap="square" rtlCol="0">
            <a:spAutoFit/>
          </a:bodyPr>
          <a:lstStyle/>
          <a:p>
            <a:r>
              <a:rPr kumimoji="1" lang="ja-JP" altLang="en-US" sz="2036"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159626" y="15359"/>
            <a:ext cx="2111462"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8" name="グラフィックス 7">
            <a:extLst>
              <a:ext uri="{FF2B5EF4-FFF2-40B4-BE49-F238E27FC236}">
                <a16:creationId xmlns:a16="http://schemas.microsoft.com/office/drawing/2014/main" id="{349589E6-EDC1-D085-B7BC-08280EBA43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2089" y="263192"/>
            <a:ext cx="689088" cy="816420"/>
          </a:xfrm>
          <a:prstGeom prst="rect">
            <a:avLst/>
          </a:prstGeom>
        </p:spPr>
      </p:pic>
      <p:sp>
        <p:nvSpPr>
          <p:cNvPr id="10" name="テキスト ボックス 9">
            <a:extLst>
              <a:ext uri="{FF2B5EF4-FFF2-40B4-BE49-F238E27FC236}">
                <a16:creationId xmlns:a16="http://schemas.microsoft.com/office/drawing/2014/main" id="{3143A58E-09AD-5EEF-89C1-34DF2169A874}"/>
              </a:ext>
            </a:extLst>
          </p:cNvPr>
          <p:cNvSpPr txBox="1"/>
          <p:nvPr/>
        </p:nvSpPr>
        <p:spPr>
          <a:xfrm>
            <a:off x="1081833" y="965870"/>
            <a:ext cx="1159719" cy="184025"/>
          </a:xfrm>
          <a:prstGeom prst="rect">
            <a:avLst/>
          </a:prstGeom>
          <a:noFill/>
        </p:spPr>
        <p:txBody>
          <a:bodyPr wrap="square" rtlCol="0">
            <a:spAutoFit/>
          </a:bodyPr>
          <a:lstStyle/>
          <a:p>
            <a:r>
              <a:rPr kumimoji="1" lang="ja-JP" altLang="en-US" sz="298"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298"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298"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298" b="1" dirty="0">
              <a:solidFill>
                <a:srgbClr val="FF0000"/>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F7F65BE4-B594-C497-47E7-B35E3027D0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2886681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8493B-6D9B-6155-1E74-748034EB101E}"/>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3094F0FB-B2D8-3A9A-B493-4934880B969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39426011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317</TotalTime>
  <Words>354</Words>
  <Application>Microsoft Office PowerPoint</Application>
  <PresentationFormat>ユーザー設定</PresentationFormat>
  <Paragraphs>21</Paragraphs>
  <Slides>3</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3</vt:i4>
      </vt:variant>
    </vt:vector>
  </HeadingPairs>
  <TitlesOfParts>
    <vt:vector size="7" baseType="lpstr">
      <vt:lpstr>ＭＳ ゴシック</vt:lpstr>
      <vt:lpstr>游ゴシック</vt:lpstr>
      <vt:lpstr>Office Theme</vt:lpstr>
      <vt:lpstr>1_Office Theme</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7</cp:revision>
  <dcterms:created xsi:type="dcterms:W3CDTF">2024-07-18T06:01:59Z</dcterms:created>
  <dcterms:modified xsi:type="dcterms:W3CDTF">2024-12-11T11:41:11Z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