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4246563" cy="2771775"/>
  <p:notesSz cx="9728200" cy="7778750"/>
  <p:defaultTextStyle>
    <a:defPPr>
      <a:defRPr kern="0"/>
    </a:defPPr>
  </p:defaultTextStyle>
  <p:extLst>
    <p:ext uri="{EFAFB233-063F-42B5-8137-9DF3F51BA10A}">
      <p15:sldGuideLst xmlns:p15="http://schemas.microsoft.com/office/powerpoint/2012/main">
        <p15:guide id="1" orient="horz" pos="1026" userDrawn="1">
          <p15:clr>
            <a:srgbClr val="A4A3A4"/>
          </p15:clr>
        </p15:guide>
        <p15:guide id="2" pos="94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54" d="100"/>
          <a:sy n="154" d="100"/>
        </p:scale>
        <p:origin x="1445" y="101"/>
      </p:cViewPr>
      <p:guideLst>
        <p:guide orient="horz" pos="1026"/>
        <p:guide pos="943"/>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2024/12/11</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2024/12/11</a:t>
            </a:fld>
            <a:endParaRPr kumimoji="1" lang="ja-JP" altLang="en-US"/>
          </a:p>
        </p:txBody>
      </p:sp>
      <p:sp>
        <p:nvSpPr>
          <p:cNvPr id="4" name="スライド イメージ プレースホルダー 3"/>
          <p:cNvSpPr>
            <a:spLocks noGrp="1" noRot="1" noChangeAspect="1"/>
          </p:cNvSpPr>
          <p:nvPr>
            <p:ph type="sldImg" idx="2"/>
          </p:nvPr>
        </p:nvSpPr>
        <p:spPr>
          <a:xfrm>
            <a:off x="2854325" y="973138"/>
            <a:ext cx="4019550"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341317" rtl="0" eaLnBrk="1" latinLnBrk="0" hangingPunct="1">
      <a:defRPr kumimoji="1" sz="448" kern="1200">
        <a:solidFill>
          <a:schemeClr val="tx1"/>
        </a:solidFill>
        <a:latin typeface="+mn-lt"/>
        <a:ea typeface="+mn-ea"/>
        <a:cs typeface="+mn-cs"/>
      </a:defRPr>
    </a:lvl1pPr>
    <a:lvl2pPr marL="170658" algn="l" defTabSz="341317" rtl="0" eaLnBrk="1" latinLnBrk="0" hangingPunct="1">
      <a:defRPr kumimoji="1" sz="448" kern="1200">
        <a:solidFill>
          <a:schemeClr val="tx1"/>
        </a:solidFill>
        <a:latin typeface="+mn-lt"/>
        <a:ea typeface="+mn-ea"/>
        <a:cs typeface="+mn-cs"/>
      </a:defRPr>
    </a:lvl2pPr>
    <a:lvl3pPr marL="341317" algn="l" defTabSz="341317" rtl="0" eaLnBrk="1" latinLnBrk="0" hangingPunct="1">
      <a:defRPr kumimoji="1" sz="448" kern="1200">
        <a:solidFill>
          <a:schemeClr val="tx1"/>
        </a:solidFill>
        <a:latin typeface="+mn-lt"/>
        <a:ea typeface="+mn-ea"/>
        <a:cs typeface="+mn-cs"/>
      </a:defRPr>
    </a:lvl3pPr>
    <a:lvl4pPr marL="511977" algn="l" defTabSz="341317" rtl="0" eaLnBrk="1" latinLnBrk="0" hangingPunct="1">
      <a:defRPr kumimoji="1" sz="448" kern="1200">
        <a:solidFill>
          <a:schemeClr val="tx1"/>
        </a:solidFill>
        <a:latin typeface="+mn-lt"/>
        <a:ea typeface="+mn-ea"/>
        <a:cs typeface="+mn-cs"/>
      </a:defRPr>
    </a:lvl4pPr>
    <a:lvl5pPr marL="682635" algn="l" defTabSz="341317" rtl="0" eaLnBrk="1" latinLnBrk="0" hangingPunct="1">
      <a:defRPr kumimoji="1" sz="448" kern="1200">
        <a:solidFill>
          <a:schemeClr val="tx1"/>
        </a:solidFill>
        <a:latin typeface="+mn-lt"/>
        <a:ea typeface="+mn-ea"/>
        <a:cs typeface="+mn-cs"/>
      </a:defRPr>
    </a:lvl5pPr>
    <a:lvl6pPr marL="853294" algn="l" defTabSz="341317" rtl="0" eaLnBrk="1" latinLnBrk="0" hangingPunct="1">
      <a:defRPr kumimoji="1" sz="448" kern="1200">
        <a:solidFill>
          <a:schemeClr val="tx1"/>
        </a:solidFill>
        <a:latin typeface="+mn-lt"/>
        <a:ea typeface="+mn-ea"/>
        <a:cs typeface="+mn-cs"/>
      </a:defRPr>
    </a:lvl6pPr>
    <a:lvl7pPr marL="1023952" algn="l" defTabSz="341317" rtl="0" eaLnBrk="1" latinLnBrk="0" hangingPunct="1">
      <a:defRPr kumimoji="1" sz="448" kern="1200">
        <a:solidFill>
          <a:schemeClr val="tx1"/>
        </a:solidFill>
        <a:latin typeface="+mn-lt"/>
        <a:ea typeface="+mn-ea"/>
        <a:cs typeface="+mn-cs"/>
      </a:defRPr>
    </a:lvl7pPr>
    <a:lvl8pPr marL="1194611" algn="l" defTabSz="341317" rtl="0" eaLnBrk="1" latinLnBrk="0" hangingPunct="1">
      <a:defRPr kumimoji="1" sz="448" kern="1200">
        <a:solidFill>
          <a:schemeClr val="tx1"/>
        </a:solidFill>
        <a:latin typeface="+mn-lt"/>
        <a:ea typeface="+mn-ea"/>
        <a:cs typeface="+mn-cs"/>
      </a:defRPr>
    </a:lvl8pPr>
    <a:lvl9pPr marL="1365270" algn="l" defTabSz="341317" rtl="0" eaLnBrk="1" latinLnBrk="0" hangingPunct="1">
      <a:defRPr kumimoji="1" sz="44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323109" y="2601019"/>
            <a:ext cx="3238624"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9" name="グラフィックス 8">
            <a:extLst>
              <a:ext uri="{FF2B5EF4-FFF2-40B4-BE49-F238E27FC236}">
                <a16:creationId xmlns:a16="http://schemas.microsoft.com/office/drawing/2014/main" id="{47A78AE0-A276-4C54-AC11-E8EB791A168D}"/>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2104"/>
            <a:ext cx="4246563" cy="2767566"/>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30285">
        <a:defRPr>
          <a:latin typeface="+mn-lt"/>
          <a:ea typeface="+mn-ea"/>
          <a:cs typeface="+mn-cs"/>
        </a:defRPr>
      </a:lvl2pPr>
      <a:lvl3pPr marL="260571">
        <a:defRPr>
          <a:latin typeface="+mn-lt"/>
          <a:ea typeface="+mn-ea"/>
          <a:cs typeface="+mn-cs"/>
        </a:defRPr>
      </a:lvl3pPr>
      <a:lvl4pPr marL="390857">
        <a:defRPr>
          <a:latin typeface="+mn-lt"/>
          <a:ea typeface="+mn-ea"/>
          <a:cs typeface="+mn-cs"/>
        </a:defRPr>
      </a:lvl4pPr>
      <a:lvl5pPr marL="521140">
        <a:defRPr>
          <a:latin typeface="+mn-lt"/>
          <a:ea typeface="+mn-ea"/>
          <a:cs typeface="+mn-cs"/>
        </a:defRPr>
      </a:lvl5pPr>
      <a:lvl6pPr marL="651428">
        <a:defRPr>
          <a:latin typeface="+mn-lt"/>
          <a:ea typeface="+mn-ea"/>
          <a:cs typeface="+mn-cs"/>
        </a:defRPr>
      </a:lvl6pPr>
      <a:lvl7pPr marL="781713">
        <a:defRPr>
          <a:latin typeface="+mn-lt"/>
          <a:ea typeface="+mn-ea"/>
          <a:cs typeface="+mn-cs"/>
        </a:defRPr>
      </a:lvl7pPr>
      <a:lvl8pPr marL="911999">
        <a:defRPr>
          <a:latin typeface="+mn-lt"/>
          <a:ea typeface="+mn-ea"/>
          <a:cs typeface="+mn-cs"/>
        </a:defRPr>
      </a:lvl8pPr>
      <a:lvl9pPr marL="1042284">
        <a:defRPr>
          <a:latin typeface="+mn-lt"/>
          <a:ea typeface="+mn-ea"/>
          <a:cs typeface="+mn-cs"/>
        </a:defRPr>
      </a:lvl9pPr>
    </p:bodyStyle>
    <p:otherStyle>
      <a:lvl1pPr marL="0">
        <a:defRPr>
          <a:latin typeface="+mn-lt"/>
          <a:ea typeface="+mn-ea"/>
          <a:cs typeface="+mn-cs"/>
        </a:defRPr>
      </a:lvl1pPr>
      <a:lvl2pPr marL="130285">
        <a:defRPr>
          <a:latin typeface="+mn-lt"/>
          <a:ea typeface="+mn-ea"/>
          <a:cs typeface="+mn-cs"/>
        </a:defRPr>
      </a:lvl2pPr>
      <a:lvl3pPr marL="260571">
        <a:defRPr>
          <a:latin typeface="+mn-lt"/>
          <a:ea typeface="+mn-ea"/>
          <a:cs typeface="+mn-cs"/>
        </a:defRPr>
      </a:lvl3pPr>
      <a:lvl4pPr marL="390857">
        <a:defRPr>
          <a:latin typeface="+mn-lt"/>
          <a:ea typeface="+mn-ea"/>
          <a:cs typeface="+mn-cs"/>
        </a:defRPr>
      </a:lvl4pPr>
      <a:lvl5pPr marL="521140">
        <a:defRPr>
          <a:latin typeface="+mn-lt"/>
          <a:ea typeface="+mn-ea"/>
          <a:cs typeface="+mn-cs"/>
        </a:defRPr>
      </a:lvl5pPr>
      <a:lvl6pPr marL="651428">
        <a:defRPr>
          <a:latin typeface="+mn-lt"/>
          <a:ea typeface="+mn-ea"/>
          <a:cs typeface="+mn-cs"/>
        </a:defRPr>
      </a:lvl6pPr>
      <a:lvl7pPr marL="781713">
        <a:defRPr>
          <a:latin typeface="+mn-lt"/>
          <a:ea typeface="+mn-ea"/>
          <a:cs typeface="+mn-cs"/>
        </a:defRPr>
      </a:lvl7pPr>
      <a:lvl8pPr marL="911999">
        <a:defRPr>
          <a:latin typeface="+mn-lt"/>
          <a:ea typeface="+mn-ea"/>
          <a:cs typeface="+mn-cs"/>
        </a:defRPr>
      </a:lvl8pPr>
      <a:lvl9pPr marL="1042284">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30281">
        <a:defRPr>
          <a:latin typeface="+mn-lt"/>
          <a:ea typeface="+mn-ea"/>
          <a:cs typeface="+mn-cs"/>
        </a:defRPr>
      </a:lvl2pPr>
      <a:lvl3pPr marL="260563">
        <a:defRPr>
          <a:latin typeface="+mn-lt"/>
          <a:ea typeface="+mn-ea"/>
          <a:cs typeface="+mn-cs"/>
        </a:defRPr>
      </a:lvl3pPr>
      <a:lvl4pPr marL="390844">
        <a:defRPr>
          <a:latin typeface="+mn-lt"/>
          <a:ea typeface="+mn-ea"/>
          <a:cs typeface="+mn-cs"/>
        </a:defRPr>
      </a:lvl4pPr>
      <a:lvl5pPr marL="521124">
        <a:defRPr>
          <a:latin typeface="+mn-lt"/>
          <a:ea typeface="+mn-ea"/>
          <a:cs typeface="+mn-cs"/>
        </a:defRPr>
      </a:lvl5pPr>
      <a:lvl6pPr marL="651405">
        <a:defRPr>
          <a:latin typeface="+mn-lt"/>
          <a:ea typeface="+mn-ea"/>
          <a:cs typeface="+mn-cs"/>
        </a:defRPr>
      </a:lvl6pPr>
      <a:lvl7pPr marL="781686">
        <a:defRPr>
          <a:latin typeface="+mn-lt"/>
          <a:ea typeface="+mn-ea"/>
          <a:cs typeface="+mn-cs"/>
        </a:defRPr>
      </a:lvl7pPr>
      <a:lvl8pPr marL="911969">
        <a:defRPr>
          <a:latin typeface="+mn-lt"/>
          <a:ea typeface="+mn-ea"/>
          <a:cs typeface="+mn-cs"/>
        </a:defRPr>
      </a:lvl8pPr>
      <a:lvl9pPr marL="1042250">
        <a:defRPr>
          <a:latin typeface="+mn-lt"/>
          <a:ea typeface="+mn-ea"/>
          <a:cs typeface="+mn-cs"/>
        </a:defRPr>
      </a:lvl9pPr>
    </p:bodyStyle>
    <p:otherStyle>
      <a:lvl1pPr marL="0">
        <a:defRPr>
          <a:latin typeface="+mn-lt"/>
          <a:ea typeface="+mn-ea"/>
          <a:cs typeface="+mn-cs"/>
        </a:defRPr>
      </a:lvl1pPr>
      <a:lvl2pPr marL="130281">
        <a:defRPr>
          <a:latin typeface="+mn-lt"/>
          <a:ea typeface="+mn-ea"/>
          <a:cs typeface="+mn-cs"/>
        </a:defRPr>
      </a:lvl2pPr>
      <a:lvl3pPr marL="260563">
        <a:defRPr>
          <a:latin typeface="+mn-lt"/>
          <a:ea typeface="+mn-ea"/>
          <a:cs typeface="+mn-cs"/>
        </a:defRPr>
      </a:lvl3pPr>
      <a:lvl4pPr marL="390844">
        <a:defRPr>
          <a:latin typeface="+mn-lt"/>
          <a:ea typeface="+mn-ea"/>
          <a:cs typeface="+mn-cs"/>
        </a:defRPr>
      </a:lvl4pPr>
      <a:lvl5pPr marL="521124">
        <a:defRPr>
          <a:latin typeface="+mn-lt"/>
          <a:ea typeface="+mn-ea"/>
          <a:cs typeface="+mn-cs"/>
        </a:defRPr>
      </a:lvl5pPr>
      <a:lvl6pPr marL="651405">
        <a:defRPr>
          <a:latin typeface="+mn-lt"/>
          <a:ea typeface="+mn-ea"/>
          <a:cs typeface="+mn-cs"/>
        </a:defRPr>
      </a:lvl6pPr>
      <a:lvl7pPr marL="781686">
        <a:defRPr>
          <a:latin typeface="+mn-lt"/>
          <a:ea typeface="+mn-ea"/>
          <a:cs typeface="+mn-cs"/>
        </a:defRPr>
      </a:lvl7pPr>
      <a:lvl8pPr marL="911969">
        <a:defRPr>
          <a:latin typeface="+mn-lt"/>
          <a:ea typeface="+mn-ea"/>
          <a:cs typeface="+mn-cs"/>
        </a:defRPr>
      </a:lvl8pPr>
      <a:lvl9pPr marL="104225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986726" y="30670"/>
            <a:ext cx="1236236" cy="154017"/>
          </a:xfrm>
          <a:prstGeom prst="rect">
            <a:avLst/>
          </a:prstGeom>
          <a:noFill/>
        </p:spPr>
        <p:txBody>
          <a:bodyPr wrap="none" rtlCol="0">
            <a:spAutoFit/>
          </a:bodyPr>
          <a:lstStyle/>
          <a:p>
            <a:r>
              <a:rPr kumimoji="1" lang="ja-JP" altLang="en-US" sz="401" dirty="0">
                <a:latin typeface="ＭＳ ゴシック" panose="020B0609070205080204" pitchFamily="49" charset="-128"/>
                <a:ea typeface="ＭＳ ゴシック" panose="020B0609070205080204" pitchFamily="49" charset="-128"/>
              </a:rPr>
              <a:t>フルオリジナル</a:t>
            </a:r>
            <a:r>
              <a:rPr kumimoji="1" lang="en-US" altLang="ja-JP" sz="401" dirty="0">
                <a:latin typeface="ＭＳ ゴシック" panose="020B0609070205080204" pitchFamily="49" charset="-128"/>
                <a:ea typeface="ＭＳ ゴシック" panose="020B0609070205080204" pitchFamily="49" charset="-128"/>
              </a:rPr>
              <a:t>2</a:t>
            </a:r>
            <a:r>
              <a:rPr kumimoji="1" lang="ja-JP" altLang="en-US" sz="401" dirty="0">
                <a:latin typeface="ＭＳ ゴシック" panose="020B0609070205080204" pitchFamily="49" charset="-128"/>
                <a:ea typeface="ＭＳ ゴシック" panose="020B0609070205080204" pitchFamily="49" charset="-128"/>
              </a:rPr>
              <a:t>連 </a:t>
            </a:r>
            <a:r>
              <a:rPr kumimoji="1" lang="en-US" altLang="ja-JP" sz="401" dirty="0">
                <a:latin typeface="ＭＳ ゴシック" panose="020B0609070205080204" pitchFamily="49" charset="-128"/>
                <a:ea typeface="ＭＳ ゴシック" panose="020B0609070205080204" pitchFamily="49" charset="-128"/>
              </a:rPr>
              <a:t>A5</a:t>
            </a:r>
            <a:r>
              <a:rPr kumimoji="1" lang="ja-JP" altLang="en-US" sz="401"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2027981" y="590571"/>
            <a:ext cx="1132070" cy="275717"/>
          </a:xfrm>
          <a:prstGeom prst="rect">
            <a:avLst/>
          </a:prstGeom>
          <a:noFill/>
        </p:spPr>
        <p:txBody>
          <a:bodyPr wrap="square" rtlCol="0">
            <a:spAutoFit/>
          </a:bodyPr>
          <a:lstStyle/>
          <a:p>
            <a:r>
              <a:rPr kumimoji="1" lang="ja-JP" altLang="en-US" sz="29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298" dirty="0">
                <a:solidFill>
                  <a:schemeClr val="tx1"/>
                </a:solidFill>
                <a:latin typeface="ＭＳ ゴシック" panose="020B0609070205080204" pitchFamily="49" charset="-128"/>
                <a:ea typeface="ＭＳ ゴシック" panose="020B0609070205080204" pitchFamily="49" charset="-128"/>
              </a:rPr>
            </a:br>
            <a:r>
              <a:rPr kumimoji="1" lang="en-US" altLang="ja-JP" sz="298" dirty="0">
                <a:solidFill>
                  <a:schemeClr val="tx1"/>
                </a:solidFill>
                <a:latin typeface="ＭＳ ゴシック" panose="020B0609070205080204" pitchFamily="49" charset="-128"/>
                <a:ea typeface="ＭＳ ゴシック" panose="020B0609070205080204" pitchFamily="49" charset="-128"/>
              </a:rPr>
              <a:t>※</a:t>
            </a:r>
            <a:r>
              <a:rPr kumimoji="1" lang="ja-JP" altLang="en-US" sz="29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2030259" y="814403"/>
            <a:ext cx="685588" cy="184025"/>
          </a:xfrm>
          <a:prstGeom prst="rect">
            <a:avLst/>
          </a:prstGeom>
          <a:noFill/>
        </p:spPr>
        <p:txBody>
          <a:bodyPr wrap="square" rtlCol="0">
            <a:spAutoFit/>
          </a:bodyPr>
          <a:lstStyle/>
          <a:p>
            <a:r>
              <a:rPr kumimoji="1" lang="ja-JP" altLang="en-US" sz="29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2018874" y="328354"/>
            <a:ext cx="1323607" cy="179601"/>
          </a:xfrm>
          <a:prstGeom prst="rect">
            <a:avLst/>
          </a:prstGeom>
          <a:noFill/>
        </p:spPr>
        <p:txBody>
          <a:bodyPr wrap="square" rtlCol="0">
            <a:spAutoFit/>
          </a:bodyPr>
          <a:lstStyle/>
          <a:p>
            <a:r>
              <a:rPr kumimoji="1" lang="ja-JP" altLang="en-US" sz="567"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986727" y="2166441"/>
            <a:ext cx="2204578" cy="527709"/>
          </a:xfrm>
          <a:prstGeom prst="rect">
            <a:avLst/>
          </a:prstGeom>
          <a:noFill/>
        </p:spPr>
        <p:txBody>
          <a:bodyPr wrap="square">
            <a:spAutoFit/>
          </a:bodyPr>
          <a:lstStyle/>
          <a:p>
            <a:r>
              <a:rPr kumimoji="1" lang="ja-JP" altLang="en-US" sz="283"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283" dirty="0">
              <a:solidFill>
                <a:srgbClr val="FF0000"/>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283" dirty="0">
                <a:solidFill>
                  <a:schemeClr val="tx1"/>
                </a:solidFill>
                <a:latin typeface="ＭＳ ゴシック" panose="020B0609070205080204" pitchFamily="49" charset="-128"/>
                <a:ea typeface="ＭＳ ゴシック" panose="020B0609070205080204" pitchFamily="49" charset="-128"/>
              </a:rPr>
              <a:t>PDF</a:t>
            </a:r>
            <a:r>
              <a:rPr kumimoji="1" lang="ja-JP" altLang="en-US" sz="283"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283" dirty="0">
                <a:solidFill>
                  <a:schemeClr val="tx1"/>
                </a:solidFill>
                <a:latin typeface="ＭＳ ゴシック" panose="020B0609070205080204" pitchFamily="49" charset="-128"/>
                <a:ea typeface="ＭＳ ゴシック" panose="020B0609070205080204" pitchFamily="49" charset="-128"/>
              </a:rPr>
            </a:b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など</a:t>
            </a:r>
            <a:r>
              <a:rPr kumimoji="1" lang="en-US" altLang="ja-JP" sz="283" dirty="0">
                <a:solidFill>
                  <a:schemeClr val="tx1"/>
                </a:solidFill>
                <a:latin typeface="ＭＳ ゴシック" panose="020B0609070205080204" pitchFamily="49" charset="-128"/>
                <a:ea typeface="ＭＳ ゴシック" panose="020B0609070205080204" pitchFamily="49" charset="-128"/>
              </a:rPr>
              <a:t>Office</a:t>
            </a:r>
            <a:r>
              <a:rPr kumimoji="1" lang="ja-JP" altLang="en-US" sz="283"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br>
              <a:rPr kumimoji="1" lang="en-US" altLang="ja-JP" sz="283" dirty="0">
                <a:solidFill>
                  <a:schemeClr val="tx1"/>
                </a:solidFill>
                <a:latin typeface="ＭＳ ゴシック" panose="020B0609070205080204" pitchFamily="49" charset="-128"/>
                <a:ea typeface="ＭＳ ゴシック" panose="020B0609070205080204" pitchFamily="49" charset="-128"/>
              </a:rPr>
            </a:br>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788138" y="1159610"/>
            <a:ext cx="2596202"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023952" y="1165816"/>
            <a:ext cx="922047" cy="179601"/>
          </a:xfrm>
          <a:prstGeom prst="rect">
            <a:avLst/>
          </a:prstGeom>
          <a:noFill/>
        </p:spPr>
        <p:txBody>
          <a:bodyPr wrap="none" rtlCol="0">
            <a:spAutoFit/>
          </a:bodyPr>
          <a:lstStyle/>
          <a:p>
            <a:r>
              <a:rPr kumimoji="1" lang="ja-JP" altLang="en-US" sz="567"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1617172301"/>
              </p:ext>
            </p:extLst>
          </p:nvPr>
        </p:nvGraphicFramePr>
        <p:xfrm>
          <a:off x="1092546" y="1317025"/>
          <a:ext cx="1251073" cy="218148"/>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092546" y="1317025"/>
                        <a:ext cx="1251073" cy="218148"/>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068943" y="1578856"/>
            <a:ext cx="2091108" cy="522835"/>
          </a:xfrm>
          <a:prstGeom prst="rect">
            <a:avLst/>
          </a:prstGeom>
          <a:solidFill>
            <a:srgbClr val="FCE5FF"/>
          </a:solidFill>
          <a:ln>
            <a:noFill/>
          </a:ln>
        </p:spPr>
        <p:txBody>
          <a:bodyPr wrap="square" rtlCol="0">
            <a:spAutoFit/>
          </a:bodyPr>
          <a:lstStyle/>
          <a:p>
            <a:pPr marL="64722" indent="-64722">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311"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722" indent="-64722">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1</a:t>
            </a:r>
            <a:r>
              <a:rPr kumimoji="1" lang="ja-JP" altLang="en-US" sz="311"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311" dirty="0">
                <a:solidFill>
                  <a:schemeClr val="tx1"/>
                </a:solidFill>
                <a:latin typeface="ＭＳ ゴシック" panose="020B0609070205080204" pitchFamily="49" charset="-128"/>
                <a:ea typeface="ＭＳ ゴシック" panose="020B0609070205080204" pitchFamily="49" charset="-128"/>
              </a:rPr>
              <a:t>2</a:t>
            </a:r>
            <a:r>
              <a:rPr kumimoji="1" lang="ja-JP" altLang="en-US" sz="311"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en-US" altLang="ja-JP" sz="311" dirty="0">
                <a:solidFill>
                  <a:schemeClr val="tx1"/>
                </a:solidFill>
                <a:latin typeface="ＭＳ ゴシック" panose="020B0609070205080204" pitchFamily="49" charset="-128"/>
                <a:ea typeface="ＭＳ ゴシック" panose="020B0609070205080204" pitchFamily="49" charset="-128"/>
              </a:rPr>
              <a:t>※</a:t>
            </a: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722" indent="-64722">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11"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722" indent="-64722">
              <a:buFont typeface="+mj-lt"/>
              <a:buAutoNum type="arabicPeriod"/>
            </a:pP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2030256" y="465643"/>
            <a:ext cx="1161049" cy="184025"/>
          </a:xfrm>
          <a:prstGeom prst="rect">
            <a:avLst/>
          </a:prstGeom>
          <a:noFill/>
        </p:spPr>
        <p:txBody>
          <a:bodyPr wrap="square">
            <a:spAutoFit/>
          </a:bodyPr>
          <a:lstStyle/>
          <a:p>
            <a:r>
              <a:rPr kumimoji="1" lang="en-US" altLang="ja-JP" sz="298" dirty="0">
                <a:solidFill>
                  <a:schemeClr val="tx1"/>
                </a:solidFill>
                <a:latin typeface="ＭＳ ゴシック" panose="020B0609070205080204" pitchFamily="49" charset="-128"/>
                <a:ea typeface="ＭＳ ゴシック" panose="020B0609070205080204" pitchFamily="49" charset="-128"/>
              </a:rPr>
              <a:t>2</a:t>
            </a:r>
            <a:r>
              <a:rPr kumimoji="1" lang="ja-JP" altLang="en-US" sz="29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195358" y="286043"/>
            <a:ext cx="469669" cy="719556"/>
          </a:xfrm>
          <a:prstGeom prst="rect">
            <a:avLst/>
          </a:prstGeom>
          <a:noFill/>
        </p:spPr>
        <p:txBody>
          <a:bodyPr wrap="square" rtlCol="0">
            <a:spAutoFit/>
          </a:bodyPr>
          <a:lstStyle/>
          <a:p>
            <a:r>
              <a:rPr kumimoji="1" lang="ja-JP" altLang="en-US" sz="2038"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2114497" y="15376"/>
            <a:ext cx="2113883"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sp>
        <p:nvSpPr>
          <p:cNvPr id="10" name="テキスト ボックス 9">
            <a:extLst>
              <a:ext uri="{FF2B5EF4-FFF2-40B4-BE49-F238E27FC236}">
                <a16:creationId xmlns:a16="http://schemas.microsoft.com/office/drawing/2014/main" id="{3143A58E-09AD-5EEF-89C1-34DF2169A874}"/>
              </a:ext>
            </a:extLst>
          </p:cNvPr>
          <p:cNvSpPr txBox="1"/>
          <p:nvPr/>
        </p:nvSpPr>
        <p:spPr>
          <a:xfrm>
            <a:off x="2036615" y="966977"/>
            <a:ext cx="1161049" cy="184025"/>
          </a:xfrm>
          <a:prstGeom prst="rect">
            <a:avLst/>
          </a:prstGeom>
          <a:noFill/>
        </p:spPr>
        <p:txBody>
          <a:bodyPr wrap="square" rtlCol="0">
            <a:spAutoFit/>
          </a:bodyPr>
          <a:lstStyle/>
          <a:p>
            <a:r>
              <a:rPr kumimoji="1" lang="ja-JP" altLang="en-US" sz="298"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298"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298"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298" b="1" dirty="0">
              <a:solidFill>
                <a:srgbClr val="FF0000"/>
              </a:solidFill>
              <a:latin typeface="ＭＳ ゴシック" panose="020B0609070205080204" pitchFamily="49" charset="-128"/>
              <a:ea typeface="ＭＳ ゴシック" panose="020B0609070205080204" pitchFamily="49" charset="-128"/>
            </a:endParaRPr>
          </a:p>
        </p:txBody>
      </p:sp>
      <p:pic>
        <p:nvPicPr>
          <p:cNvPr id="8" name="グラフィックス 7">
            <a:extLst>
              <a:ext uri="{FF2B5EF4-FFF2-40B4-BE49-F238E27FC236}">
                <a16:creationId xmlns:a16="http://schemas.microsoft.com/office/drawing/2014/main" id="{011D5325-C505-73DE-EFC5-A7689CE46F6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6332" y="217702"/>
            <a:ext cx="1361281" cy="887173"/>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TotalTime>
  <Words>354</Words>
  <Application>Microsoft Office PowerPoint</Application>
  <PresentationFormat>ユーザー設定</PresentationFormat>
  <Paragraphs>21</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9</cp:revision>
  <dcterms:created xsi:type="dcterms:W3CDTF">2024-07-18T06:01:59Z</dcterms:created>
  <dcterms:modified xsi:type="dcterms:W3CDTF">2024-12-11T11:34:49Z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