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8477250" cy="6245225"/>
  <p:notesSz cx="9728200" cy="7778750"/>
  <p:defaultTextStyle>
    <a:defPPr>
      <a:defRPr kern="0"/>
    </a:defPPr>
  </p:defaultTextStyle>
  <p:extLst>
    <p:ext uri="{EFAFB233-063F-42B5-8137-9DF3F51BA10A}">
      <p15:sldGuideLst xmlns:p15="http://schemas.microsoft.com/office/powerpoint/2012/main">
        <p15:guide id="1" orient="horz" pos="2312" userDrawn="1">
          <p15:clr>
            <a:srgbClr val="A4A3A4"/>
          </p15:clr>
        </p15:guide>
        <p15:guide id="2" pos="18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85" d="100"/>
          <a:sy n="85" d="100"/>
        </p:scale>
        <p:origin x="1814" y="62"/>
      </p:cViewPr>
      <p:guideLst>
        <p:guide orient="horz" pos="2312"/>
        <p:guide pos="1881"/>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2024/10/28</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2024/10/28</a:t>
            </a:fld>
            <a:endParaRPr kumimoji="1" lang="ja-JP" altLang="en-US"/>
          </a:p>
        </p:txBody>
      </p:sp>
      <p:sp>
        <p:nvSpPr>
          <p:cNvPr id="4" name="スライド イメージ プレースホルダー 3"/>
          <p:cNvSpPr>
            <a:spLocks noGrp="1" noRot="1" noChangeAspect="1"/>
          </p:cNvSpPr>
          <p:nvPr>
            <p:ph type="sldImg" idx="2"/>
          </p:nvPr>
        </p:nvSpPr>
        <p:spPr>
          <a:xfrm>
            <a:off x="3084513" y="973138"/>
            <a:ext cx="35591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843096" rtl="0" eaLnBrk="1" latinLnBrk="0" hangingPunct="1">
      <a:defRPr kumimoji="1" sz="1106" kern="1200">
        <a:solidFill>
          <a:schemeClr val="tx1"/>
        </a:solidFill>
        <a:latin typeface="+mn-lt"/>
        <a:ea typeface="+mn-ea"/>
        <a:cs typeface="+mn-cs"/>
      </a:defRPr>
    </a:lvl1pPr>
    <a:lvl2pPr marL="421549" algn="l" defTabSz="843096" rtl="0" eaLnBrk="1" latinLnBrk="0" hangingPunct="1">
      <a:defRPr kumimoji="1" sz="1106" kern="1200">
        <a:solidFill>
          <a:schemeClr val="tx1"/>
        </a:solidFill>
        <a:latin typeface="+mn-lt"/>
        <a:ea typeface="+mn-ea"/>
        <a:cs typeface="+mn-cs"/>
      </a:defRPr>
    </a:lvl2pPr>
    <a:lvl3pPr marL="843096" algn="l" defTabSz="843096" rtl="0" eaLnBrk="1" latinLnBrk="0" hangingPunct="1">
      <a:defRPr kumimoji="1" sz="1106" kern="1200">
        <a:solidFill>
          <a:schemeClr val="tx1"/>
        </a:solidFill>
        <a:latin typeface="+mn-lt"/>
        <a:ea typeface="+mn-ea"/>
        <a:cs typeface="+mn-cs"/>
      </a:defRPr>
    </a:lvl3pPr>
    <a:lvl4pPr marL="1264648" algn="l" defTabSz="843096" rtl="0" eaLnBrk="1" latinLnBrk="0" hangingPunct="1">
      <a:defRPr kumimoji="1" sz="1106" kern="1200">
        <a:solidFill>
          <a:schemeClr val="tx1"/>
        </a:solidFill>
        <a:latin typeface="+mn-lt"/>
        <a:ea typeface="+mn-ea"/>
        <a:cs typeface="+mn-cs"/>
      </a:defRPr>
    </a:lvl4pPr>
    <a:lvl5pPr marL="1686195" algn="l" defTabSz="843096" rtl="0" eaLnBrk="1" latinLnBrk="0" hangingPunct="1">
      <a:defRPr kumimoji="1" sz="1106" kern="1200">
        <a:solidFill>
          <a:schemeClr val="tx1"/>
        </a:solidFill>
        <a:latin typeface="+mn-lt"/>
        <a:ea typeface="+mn-ea"/>
        <a:cs typeface="+mn-cs"/>
      </a:defRPr>
    </a:lvl5pPr>
    <a:lvl6pPr marL="2107745" algn="l" defTabSz="843096" rtl="0" eaLnBrk="1" latinLnBrk="0" hangingPunct="1">
      <a:defRPr kumimoji="1" sz="1106" kern="1200">
        <a:solidFill>
          <a:schemeClr val="tx1"/>
        </a:solidFill>
        <a:latin typeface="+mn-lt"/>
        <a:ea typeface="+mn-ea"/>
        <a:cs typeface="+mn-cs"/>
      </a:defRPr>
    </a:lvl6pPr>
    <a:lvl7pPr marL="2529292" algn="l" defTabSz="843096" rtl="0" eaLnBrk="1" latinLnBrk="0" hangingPunct="1">
      <a:defRPr kumimoji="1" sz="1106" kern="1200">
        <a:solidFill>
          <a:schemeClr val="tx1"/>
        </a:solidFill>
        <a:latin typeface="+mn-lt"/>
        <a:ea typeface="+mn-ea"/>
        <a:cs typeface="+mn-cs"/>
      </a:defRPr>
    </a:lvl7pPr>
    <a:lvl8pPr marL="2950844" algn="l" defTabSz="843096" rtl="0" eaLnBrk="1" latinLnBrk="0" hangingPunct="1">
      <a:defRPr kumimoji="1" sz="1106" kern="1200">
        <a:solidFill>
          <a:schemeClr val="tx1"/>
        </a:solidFill>
        <a:latin typeface="+mn-lt"/>
        <a:ea typeface="+mn-ea"/>
        <a:cs typeface="+mn-cs"/>
      </a:defRPr>
    </a:lvl8pPr>
    <a:lvl9pPr marL="3372391" algn="l" defTabSz="843096" rtl="0" eaLnBrk="1" latinLnBrk="0" hangingPunct="1">
      <a:defRPr kumimoji="1" sz="11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518228" y="15166"/>
            <a:ext cx="6465141" cy="270843"/>
          </a:xfrm>
          <a:prstGeom prst="rect">
            <a:avLst/>
          </a:prstGeom>
          <a:noFill/>
        </p:spPr>
        <p:txBody>
          <a:bodyPr wrap="square" rtlCol="0">
            <a:spAutoFit/>
          </a:bodyPr>
          <a:lstStyle/>
          <a:p>
            <a:r>
              <a:rPr kumimoji="1" lang="ja-JP" altLang="en-US" sz="580" dirty="0">
                <a:latin typeface="ＭＳ ゴシック" panose="020B0609070205080204" pitchFamily="49" charset="-128"/>
                <a:ea typeface="ＭＳ ゴシック" panose="020B0609070205080204" pitchFamily="49" charset="-128"/>
              </a:rPr>
              <a:t>１．スライドマスター</a:t>
            </a:r>
            <a:r>
              <a:rPr kumimoji="1" lang="en-US" altLang="ja-JP" sz="580" dirty="0">
                <a:latin typeface="ＭＳ ゴシック" panose="020B0609070205080204" pitchFamily="49" charset="-128"/>
                <a:ea typeface="ＭＳ ゴシック" panose="020B0609070205080204" pitchFamily="49" charset="-128"/>
              </a:rPr>
              <a:t>1</a:t>
            </a:r>
            <a:r>
              <a:rPr kumimoji="1" lang="ja-JP" altLang="en-US" sz="580" dirty="0">
                <a:latin typeface="ＭＳ ゴシック" panose="020B0609070205080204" pitchFamily="49" charset="-128"/>
                <a:ea typeface="ＭＳ ゴシック" panose="020B0609070205080204" pitchFamily="49" charset="-128"/>
              </a:rPr>
              <a:t>ページ目の</a:t>
            </a:r>
            <a:r>
              <a:rPr kumimoji="1" lang="ja-JP" altLang="en-US" sz="580"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580" dirty="0">
              <a:solidFill>
                <a:srgbClr val="FF0000"/>
              </a:solidFill>
              <a:latin typeface="ＭＳ ゴシック" panose="020B0609070205080204" pitchFamily="49" charset="-128"/>
              <a:ea typeface="ＭＳ ゴシック" panose="020B0609070205080204" pitchFamily="49" charset="-128"/>
            </a:endParaRPr>
          </a:p>
          <a:p>
            <a:r>
              <a:rPr kumimoji="1" lang="ja-JP" altLang="en-US" sz="580" dirty="0">
                <a:latin typeface="ＭＳ ゴシック" panose="020B0609070205080204" pitchFamily="49" charset="-128"/>
                <a:ea typeface="ＭＳ ゴシック" panose="020B0609070205080204" pitchFamily="49" charset="-128"/>
              </a:rPr>
              <a:t>２．画面上部の</a:t>
            </a:r>
            <a:r>
              <a:rPr kumimoji="1" lang="ja-JP" altLang="en-US" sz="580"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580" dirty="0">
                <a:latin typeface="ＭＳ ゴシック" panose="020B0609070205080204" pitchFamily="49" charset="-128"/>
                <a:ea typeface="ＭＳ ゴシック" panose="020B0609070205080204" pitchFamily="49" charset="-128"/>
              </a:rPr>
              <a:t>で前の画面に戻ります</a:t>
            </a:r>
            <a:endParaRPr kumimoji="1" lang="en-US" altLang="ja-JP" sz="580" dirty="0">
              <a:latin typeface="ＭＳ ゴシック" panose="020B0609070205080204" pitchFamily="49" charset="-128"/>
              <a:ea typeface="ＭＳ ゴシック" panose="020B0609070205080204" pitchFamily="49" charset="-128"/>
            </a:endParaRPr>
          </a:p>
        </p:txBody>
      </p:sp>
      <p:pic>
        <p:nvPicPr>
          <p:cNvPr id="7" name="グラフィックス 6">
            <a:extLst>
              <a:ext uri="{FF2B5EF4-FFF2-40B4-BE49-F238E27FC236}">
                <a16:creationId xmlns:a16="http://schemas.microsoft.com/office/drawing/2014/main" id="{611AACFF-667A-E756-AE0B-516604326F0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 y="-1"/>
            <a:ext cx="8479289" cy="624522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bodyStyle>
    <p:other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bodyStyle>
    <p:other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1143162" y="230816"/>
            <a:ext cx="2454756" cy="311045"/>
          </a:xfrm>
          <a:prstGeom prst="rect">
            <a:avLst/>
          </a:prstGeom>
          <a:noFill/>
        </p:spPr>
        <p:txBody>
          <a:bodyPr wrap="none" rtlCol="0">
            <a:spAutoFit/>
          </a:bodyPr>
          <a:lstStyle/>
          <a:p>
            <a:r>
              <a:rPr kumimoji="1" lang="ja-JP" altLang="en-US" sz="1420" dirty="0">
                <a:latin typeface="ＭＳ ゴシック" panose="020B0609070205080204" pitchFamily="49" charset="-128"/>
                <a:ea typeface="ＭＳ ゴシック" panose="020B0609070205080204" pitchFamily="49" charset="-128"/>
              </a:rPr>
              <a:t>カレンダー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3800653" y="1730977"/>
            <a:ext cx="3973014" cy="533913"/>
          </a:xfrm>
          <a:prstGeom prst="rect">
            <a:avLst/>
          </a:prstGeom>
          <a:noFill/>
        </p:spPr>
        <p:txBody>
          <a:bodyPr wrap="none" rtlCol="0">
            <a:spAutoFit/>
          </a:bodyPr>
          <a:lstStyle/>
          <a:p>
            <a:r>
              <a:rPr kumimoji="1" lang="ja-JP" altLang="en-US" sz="926"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926" dirty="0">
                <a:solidFill>
                  <a:schemeClr val="tx1"/>
                </a:solidFill>
                <a:latin typeface="ＭＳ ゴシック" panose="020B0609070205080204" pitchFamily="49" charset="-128"/>
                <a:ea typeface="ＭＳ ゴシック" panose="020B0609070205080204" pitchFamily="49" charset="-128"/>
              </a:rPr>
              <a:t>名入れ可能範囲です。このエリアに名入れデータを収めてください。</a:t>
            </a: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r>
              <a:rPr kumimoji="1" lang="ja-JP" altLang="en-US" sz="926" dirty="0">
                <a:solidFill>
                  <a:schemeClr val="tx1"/>
                </a:solidFill>
                <a:latin typeface="ＭＳ ゴシック" panose="020B0609070205080204" pitchFamily="49" charset="-128"/>
                <a:ea typeface="ＭＳ ゴシック" panose="020B0609070205080204" pitchFamily="49" charset="-128"/>
              </a:rPr>
              <a:t>位置の変更、名入れ範囲の拡大はできませんので、ご注意ください。</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3805836" y="2273685"/>
            <a:ext cx="2508612" cy="387605"/>
          </a:xfrm>
          <a:prstGeom prst="rect">
            <a:avLst/>
          </a:prstGeom>
          <a:noFill/>
        </p:spPr>
        <p:txBody>
          <a:bodyPr wrap="none" rtlCol="0">
            <a:spAutoFit/>
          </a:bodyPr>
          <a:lstStyle/>
          <a:p>
            <a:r>
              <a:rPr kumimoji="1" lang="ja-JP" altLang="en-US" sz="926"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926" dirty="0">
                <a:solidFill>
                  <a:schemeClr val="tx1"/>
                </a:solidFill>
                <a:latin typeface="ＭＳ ゴシック" panose="020B0609070205080204" pitchFamily="49" charset="-128"/>
                <a:ea typeface="ＭＳ ゴシック" panose="020B0609070205080204" pitchFamily="49" charset="-128"/>
              </a:rPr>
              <a:t>カレンダーのサイズ（仕上がり位置）です</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3779906" y="1009844"/>
            <a:ext cx="2058408" cy="298883"/>
          </a:xfrm>
          <a:prstGeom prst="rect">
            <a:avLst/>
          </a:prstGeom>
          <a:noFill/>
        </p:spPr>
        <p:txBody>
          <a:bodyPr wrap="none" rtlCol="0">
            <a:spAutoFit/>
          </a:bodyPr>
          <a:lstStyle/>
          <a:p>
            <a:r>
              <a:rPr kumimoji="1" lang="ja-JP" altLang="en-US" sz="1291"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281717" y="5144343"/>
            <a:ext cx="6012543" cy="1119674"/>
          </a:xfrm>
          <a:prstGeom prst="rect">
            <a:avLst/>
          </a:prstGeom>
          <a:noFill/>
        </p:spPr>
        <p:txBody>
          <a:bodyPr wrap="square">
            <a:spAutoFit/>
          </a:bodyPr>
          <a:lstStyle/>
          <a:p>
            <a:r>
              <a:rPr kumimoji="1" lang="ja-JP" altLang="en-US" sz="721"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21"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ja-JP" altLang="en-US" sz="721"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21" dirty="0">
                <a:solidFill>
                  <a:schemeClr val="tx1"/>
                </a:solidFill>
                <a:latin typeface="ＭＳ ゴシック" panose="020B0609070205080204" pitchFamily="49" charset="-128"/>
                <a:ea typeface="ＭＳ ゴシック" panose="020B0609070205080204" pitchFamily="49" charset="-128"/>
              </a:rPr>
              <a:t>PDF</a:t>
            </a:r>
            <a:r>
              <a:rPr kumimoji="1" lang="ja-JP" altLang="en-US" sz="721"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21"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21"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721" dirty="0">
                <a:solidFill>
                  <a:schemeClr val="tx1"/>
                </a:solidFill>
                <a:latin typeface="ＭＳ ゴシック" panose="020B0609070205080204" pitchFamily="49" charset="-128"/>
                <a:ea typeface="ＭＳ ゴシック" panose="020B0609070205080204" pitchFamily="49" charset="-128"/>
              </a:rPr>
            </a:br>
            <a:endParaRPr kumimoji="1" lang="en-US" altLang="ja-JP" sz="721" dirty="0">
              <a:solidFill>
                <a:schemeClr val="tx1"/>
              </a:solidFill>
              <a:latin typeface="ＭＳ ゴシック" panose="020B0609070205080204" pitchFamily="49" charset="-128"/>
              <a:ea typeface="ＭＳ ゴシック" panose="020B0609070205080204" pitchFamily="49" charset="-128"/>
            </a:endParaRPr>
          </a:p>
          <a:p>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en-US" altLang="ja-JP" sz="721"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21"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21"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21"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21"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21" dirty="0">
                <a:solidFill>
                  <a:schemeClr val="tx1"/>
                </a:solidFill>
                <a:latin typeface="ＭＳ ゴシック" panose="020B0609070205080204" pitchFamily="49" charset="-128"/>
                <a:ea typeface="ＭＳ ゴシック" panose="020B0609070205080204" pitchFamily="49" charset="-128"/>
              </a:rPr>
            </a:br>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ja-JP" altLang="en-US" sz="721"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1197333" y="2770189"/>
            <a:ext cx="5913832"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281714" y="2770197"/>
            <a:ext cx="1888550" cy="298883"/>
          </a:xfrm>
          <a:prstGeom prst="rect">
            <a:avLst/>
          </a:prstGeom>
          <a:noFill/>
        </p:spPr>
        <p:txBody>
          <a:bodyPr wrap="none" rtlCol="0">
            <a:spAutoFit/>
          </a:bodyPr>
          <a:lstStyle/>
          <a:p>
            <a:r>
              <a:rPr kumimoji="1" lang="ja-JP" altLang="en-US" sz="1291"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914015726"/>
              </p:ext>
            </p:extLst>
          </p:nvPr>
        </p:nvGraphicFramePr>
        <p:xfrm>
          <a:off x="1437969" y="3114625"/>
          <a:ext cx="2849793" cy="496914"/>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437969" y="3114625"/>
                        <a:ext cx="2849793" cy="496914"/>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372692" y="3737722"/>
            <a:ext cx="5956553" cy="1411763"/>
          </a:xfrm>
          <a:prstGeom prst="rect">
            <a:avLst/>
          </a:prstGeom>
          <a:solidFill>
            <a:srgbClr val="FCE5FF"/>
          </a:solidFill>
          <a:ln>
            <a:noFill/>
          </a:ln>
        </p:spPr>
        <p:txBody>
          <a:bodyPr wrap="none" rtlCol="0">
            <a:spAutoFit/>
          </a:bodyPr>
          <a:lstStyle/>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926"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926"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926" dirty="0">
                <a:solidFill>
                  <a:schemeClr val="tx1"/>
                </a:solidFill>
                <a:latin typeface="ＭＳ ゴシック" panose="020B0609070205080204" pitchFamily="49" charset="-128"/>
                <a:ea typeface="ＭＳ ゴシック" panose="020B0609070205080204" pitchFamily="49" charset="-128"/>
              </a:rPr>
              <a:t>1</a:t>
            </a:r>
            <a:r>
              <a:rPr kumimoji="1" lang="ja-JP" altLang="en-US" sz="926"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926" dirty="0">
                <a:solidFill>
                  <a:schemeClr val="tx1"/>
                </a:solidFill>
                <a:latin typeface="ＭＳ ゴシック" panose="020B0609070205080204" pitchFamily="49" charset="-128"/>
                <a:ea typeface="ＭＳ ゴシック" panose="020B0609070205080204" pitchFamily="49" charset="-128"/>
              </a:rPr>
              <a:t>2</a:t>
            </a:r>
            <a:r>
              <a:rPr kumimoji="1" lang="ja-JP" altLang="en-US" sz="926"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r>
              <a:rPr kumimoji="1" lang="en-US" altLang="ja-JP" sz="926" dirty="0">
                <a:solidFill>
                  <a:schemeClr val="tx1"/>
                </a:solidFill>
                <a:latin typeface="ＭＳ ゴシック" panose="020B0609070205080204" pitchFamily="49" charset="-128"/>
                <a:ea typeface="ＭＳ ゴシック" panose="020B0609070205080204" pitchFamily="49" charset="-128"/>
              </a:rPr>
              <a:t>※</a:t>
            </a:r>
            <a:r>
              <a:rPr kumimoji="1" lang="ja-JP" altLang="en-US" sz="926"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926"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926"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r>
              <a:rPr kumimoji="1" lang="ja-JP" altLang="en-US" sz="926"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3805831" y="1322571"/>
            <a:ext cx="3431416" cy="420455"/>
          </a:xfrm>
          <a:prstGeom prst="rect">
            <a:avLst/>
          </a:prstGeom>
          <a:noFill/>
        </p:spPr>
        <p:txBody>
          <a:bodyPr wrap="square">
            <a:spAutoFit/>
          </a:bodyPr>
          <a:lstStyle/>
          <a:p>
            <a:r>
              <a:rPr kumimoji="1" lang="en-US" altLang="ja-JP" sz="1030" dirty="0">
                <a:solidFill>
                  <a:schemeClr val="tx1"/>
                </a:solidFill>
                <a:latin typeface="ＭＳ ゴシック" panose="020B0609070205080204" pitchFamily="49" charset="-128"/>
                <a:ea typeface="ＭＳ ゴシック" panose="020B0609070205080204" pitchFamily="49" charset="-128"/>
              </a:rPr>
              <a:t>2</a:t>
            </a:r>
            <a:r>
              <a:rPr kumimoji="1" lang="ja-JP" altLang="en-US" sz="1030"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876425" y="799042"/>
            <a:ext cx="1069850" cy="1561897"/>
          </a:xfrm>
          <a:prstGeom prst="rect">
            <a:avLst/>
          </a:prstGeom>
          <a:noFill/>
        </p:spPr>
        <p:txBody>
          <a:bodyPr wrap="square" rtlCol="0">
            <a:spAutoFit/>
          </a:bodyPr>
          <a:lstStyle/>
          <a:p>
            <a:r>
              <a:rPr kumimoji="1" lang="ja-JP" altLang="en-US" sz="4643"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11" name="グラフィックス 10">
            <a:extLst>
              <a:ext uri="{FF2B5EF4-FFF2-40B4-BE49-F238E27FC236}">
                <a16:creationId xmlns:a16="http://schemas.microsoft.com/office/drawing/2014/main" id="{5A393615-82FB-453E-801F-38210EA17B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04722" y="779462"/>
            <a:ext cx="2555002" cy="1881828"/>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337</TotalTime>
  <Words>318</Words>
  <Application>Microsoft Office PowerPoint</Application>
  <PresentationFormat>ユーザー設定</PresentationFormat>
  <Paragraphs>18</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7</cp:revision>
  <dcterms:created xsi:type="dcterms:W3CDTF">2024-07-18T06:01:59Z</dcterms:created>
  <dcterms:modified xsi:type="dcterms:W3CDTF">2024-10-28T07:47:29Z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