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16"/>
  </p:notesMasterIdLst>
  <p:handoutMasterIdLst>
    <p:handoutMasterId r:id="rId17"/>
  </p:handoutMasterIdLst>
  <p:sldIdLst>
    <p:sldId id="258" r:id="rId3"/>
    <p:sldId id="257" r:id="rId4"/>
    <p:sldId id="259" r:id="rId5"/>
    <p:sldId id="260" r:id="rId6"/>
    <p:sldId id="261" r:id="rId7"/>
    <p:sldId id="262" r:id="rId8"/>
    <p:sldId id="263" r:id="rId9"/>
    <p:sldId id="264" r:id="rId10"/>
    <p:sldId id="265" r:id="rId11"/>
    <p:sldId id="267" r:id="rId12"/>
    <p:sldId id="268" r:id="rId13"/>
    <p:sldId id="269" r:id="rId14"/>
    <p:sldId id="270" r:id="rId15"/>
  </p:sldIdLst>
  <p:sldSz cx="3409950" cy="5534025"/>
  <p:notesSz cx="9728200" cy="7778750"/>
  <p:defaultTextStyle>
    <a:defPPr>
      <a:defRPr kern="0"/>
    </a:defPPr>
  </p:defaultTextStyle>
  <p:extLst>
    <p:ext uri="{EFAFB233-063F-42B5-8137-9DF3F51BA10A}">
      <p15:sldGuideLst xmlns:p15="http://schemas.microsoft.com/office/powerpoint/2012/main">
        <p15:guide id="1" orient="horz" pos="2049" userDrawn="1">
          <p15:clr>
            <a:srgbClr val="A4A3A4"/>
          </p15:clr>
        </p15:guide>
        <p15:guide id="2" pos="75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48" autoAdjust="0"/>
    <p:restoredTop sz="94660"/>
  </p:normalViewPr>
  <p:slideViewPr>
    <p:cSldViewPr>
      <p:cViewPr varScale="1">
        <p:scale>
          <a:sx n="96" d="100"/>
          <a:sy n="96" d="100"/>
        </p:scale>
        <p:origin x="3091" y="67"/>
      </p:cViewPr>
      <p:guideLst>
        <p:guide orient="horz" pos="2049"/>
        <p:guide pos="757"/>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2024/12/11</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2024/12/11</a:t>
            </a:fld>
            <a:endParaRPr kumimoji="1" lang="ja-JP" altLang="en-US"/>
          </a:p>
        </p:txBody>
      </p:sp>
      <p:sp>
        <p:nvSpPr>
          <p:cNvPr id="4" name="スライド イメージ プレースホルダー 3"/>
          <p:cNvSpPr>
            <a:spLocks noGrp="1" noRot="1" noChangeAspect="1"/>
          </p:cNvSpPr>
          <p:nvPr>
            <p:ph type="sldImg" idx="2"/>
          </p:nvPr>
        </p:nvSpPr>
        <p:spPr>
          <a:xfrm>
            <a:off x="4056063" y="973138"/>
            <a:ext cx="16160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435021" rtl="0" eaLnBrk="1" latinLnBrk="0" hangingPunct="1">
      <a:defRPr kumimoji="1" sz="571" kern="1200">
        <a:solidFill>
          <a:schemeClr val="tx1"/>
        </a:solidFill>
        <a:latin typeface="+mn-lt"/>
        <a:ea typeface="+mn-ea"/>
        <a:cs typeface="+mn-cs"/>
      </a:defRPr>
    </a:lvl1pPr>
    <a:lvl2pPr marL="217512" algn="l" defTabSz="435021" rtl="0" eaLnBrk="1" latinLnBrk="0" hangingPunct="1">
      <a:defRPr kumimoji="1" sz="571" kern="1200">
        <a:solidFill>
          <a:schemeClr val="tx1"/>
        </a:solidFill>
        <a:latin typeface="+mn-lt"/>
        <a:ea typeface="+mn-ea"/>
        <a:cs typeface="+mn-cs"/>
      </a:defRPr>
    </a:lvl2pPr>
    <a:lvl3pPr marL="435021" algn="l" defTabSz="435021" rtl="0" eaLnBrk="1" latinLnBrk="0" hangingPunct="1">
      <a:defRPr kumimoji="1" sz="571" kern="1200">
        <a:solidFill>
          <a:schemeClr val="tx1"/>
        </a:solidFill>
        <a:latin typeface="+mn-lt"/>
        <a:ea typeface="+mn-ea"/>
        <a:cs typeface="+mn-cs"/>
      </a:defRPr>
    </a:lvl3pPr>
    <a:lvl4pPr marL="652535" algn="l" defTabSz="435021" rtl="0" eaLnBrk="1" latinLnBrk="0" hangingPunct="1">
      <a:defRPr kumimoji="1" sz="571" kern="1200">
        <a:solidFill>
          <a:schemeClr val="tx1"/>
        </a:solidFill>
        <a:latin typeface="+mn-lt"/>
        <a:ea typeface="+mn-ea"/>
        <a:cs typeface="+mn-cs"/>
      </a:defRPr>
    </a:lvl4pPr>
    <a:lvl5pPr marL="870047" algn="l" defTabSz="435021" rtl="0" eaLnBrk="1" latinLnBrk="0" hangingPunct="1">
      <a:defRPr kumimoji="1" sz="571" kern="1200">
        <a:solidFill>
          <a:schemeClr val="tx1"/>
        </a:solidFill>
        <a:latin typeface="+mn-lt"/>
        <a:ea typeface="+mn-ea"/>
        <a:cs typeface="+mn-cs"/>
      </a:defRPr>
    </a:lvl5pPr>
    <a:lvl6pPr marL="1087558" algn="l" defTabSz="435021" rtl="0" eaLnBrk="1" latinLnBrk="0" hangingPunct="1">
      <a:defRPr kumimoji="1" sz="571" kern="1200">
        <a:solidFill>
          <a:schemeClr val="tx1"/>
        </a:solidFill>
        <a:latin typeface="+mn-lt"/>
        <a:ea typeface="+mn-ea"/>
        <a:cs typeface="+mn-cs"/>
      </a:defRPr>
    </a:lvl6pPr>
    <a:lvl7pPr marL="1305068" algn="l" defTabSz="435021" rtl="0" eaLnBrk="1" latinLnBrk="0" hangingPunct="1">
      <a:defRPr kumimoji="1" sz="571" kern="1200">
        <a:solidFill>
          <a:schemeClr val="tx1"/>
        </a:solidFill>
        <a:latin typeface="+mn-lt"/>
        <a:ea typeface="+mn-ea"/>
        <a:cs typeface="+mn-cs"/>
      </a:defRPr>
    </a:lvl7pPr>
    <a:lvl8pPr marL="1522582" algn="l" defTabSz="435021" rtl="0" eaLnBrk="1" latinLnBrk="0" hangingPunct="1">
      <a:defRPr kumimoji="1" sz="571" kern="1200">
        <a:solidFill>
          <a:schemeClr val="tx1"/>
        </a:solidFill>
        <a:latin typeface="+mn-lt"/>
        <a:ea typeface="+mn-ea"/>
        <a:cs typeface="+mn-cs"/>
      </a:defRPr>
    </a:lvl8pPr>
    <a:lvl9pPr marL="1740094" algn="l" defTabSz="435021" rtl="0" eaLnBrk="1" latinLnBrk="0" hangingPunct="1">
      <a:defRPr kumimoji="1" sz="57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259455" y="5193101"/>
            <a:ext cx="2600584"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4" name="グラフィックス 3">
            <a:extLst>
              <a:ext uri="{FF2B5EF4-FFF2-40B4-BE49-F238E27FC236}">
                <a16:creationId xmlns:a16="http://schemas.microsoft.com/office/drawing/2014/main" id="{F65FF933-D37C-5ECD-AC2C-1FFCEA822B0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6753"/>
            <a:ext cx="3409950" cy="554753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bodyStyle>
    <p:other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bodyStyle>
    <p:other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150580" y="70338"/>
            <a:ext cx="2287806" cy="215444"/>
          </a:xfrm>
          <a:prstGeom prst="rect">
            <a:avLst/>
          </a:prstGeom>
          <a:noFill/>
        </p:spPr>
        <p:txBody>
          <a:bodyPr wrap="none" rtlCol="0">
            <a:spAutoFit/>
          </a:bodyPr>
          <a:lstStyle/>
          <a:p>
            <a:r>
              <a:rPr kumimoji="1" lang="ja-JP" altLang="en-US" sz="800" dirty="0">
                <a:latin typeface="ＭＳ ゴシック" panose="020B0609070205080204" pitchFamily="49" charset="-128"/>
                <a:ea typeface="ＭＳ ゴシック" panose="020B0609070205080204" pitchFamily="49" charset="-128"/>
              </a:rPr>
              <a:t>フルオリジナル</a:t>
            </a:r>
            <a:r>
              <a:rPr kumimoji="1" lang="en-US" altLang="ja-JP" sz="800" dirty="0">
                <a:latin typeface="ＭＳ ゴシック" panose="020B0609070205080204" pitchFamily="49" charset="-128"/>
                <a:ea typeface="ＭＳ ゴシック" panose="020B0609070205080204" pitchFamily="49" charset="-128"/>
              </a:rPr>
              <a:t>3</a:t>
            </a:r>
            <a:r>
              <a:rPr kumimoji="1" lang="ja-JP" altLang="en-US" sz="800" dirty="0">
                <a:latin typeface="ＭＳ ゴシック" panose="020B0609070205080204" pitchFamily="49" charset="-128"/>
                <a:ea typeface="ＭＳ ゴシック" panose="020B0609070205080204" pitchFamily="49" charset="-128"/>
              </a:rPr>
              <a:t>連 </a:t>
            </a:r>
            <a:r>
              <a:rPr kumimoji="1" lang="en-US" altLang="ja-JP" sz="800" dirty="0">
                <a:latin typeface="ＭＳ ゴシック" panose="020B0609070205080204" pitchFamily="49" charset="-128"/>
                <a:ea typeface="ＭＳ ゴシック" panose="020B0609070205080204" pitchFamily="49" charset="-128"/>
              </a:rPr>
              <a:t>A5</a:t>
            </a:r>
            <a:r>
              <a:rPr kumimoji="1" lang="ja-JP" altLang="en-US" sz="800" dirty="0">
                <a:latin typeface="ＭＳ ゴシック" panose="020B0609070205080204" pitchFamily="49" charset="-128"/>
                <a:ea typeface="ＭＳ ゴシック" panose="020B0609070205080204" pitchFamily="49" charset="-128"/>
              </a:rPr>
              <a:t>卓上 リングカレンダー</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340052" y="1092457"/>
            <a:ext cx="2036751" cy="523220"/>
          </a:xfrm>
          <a:prstGeom prst="rect">
            <a:avLst/>
          </a:prstGeom>
          <a:noFill/>
        </p:spPr>
        <p:txBody>
          <a:bodyPr wrap="square" rtlCol="0">
            <a:spAutoFit/>
          </a:bodyPr>
          <a:lstStyle/>
          <a:p>
            <a:r>
              <a:rPr kumimoji="1" lang="ja-JP" altLang="en-US" sz="700"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700"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366111" y="1549747"/>
            <a:ext cx="1782091" cy="307777"/>
          </a:xfrm>
          <a:prstGeom prst="rect">
            <a:avLst/>
          </a:prstGeom>
          <a:noFill/>
        </p:spPr>
        <p:txBody>
          <a:bodyPr wrap="square" rtlCol="0">
            <a:spAutoFit/>
          </a:bodyPr>
          <a:lstStyle/>
          <a:p>
            <a:r>
              <a:rPr kumimoji="1" lang="ja-JP" altLang="en-US" sz="700"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700"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325640" y="649976"/>
            <a:ext cx="1738655" cy="246221"/>
          </a:xfrm>
          <a:prstGeom prst="rect">
            <a:avLst/>
          </a:prstGeom>
          <a:noFill/>
        </p:spPr>
        <p:txBody>
          <a:bodyPr wrap="square" rtlCol="0">
            <a:spAutoFit/>
          </a:bodyPr>
          <a:lstStyle/>
          <a:p>
            <a:r>
              <a:rPr kumimoji="1" lang="ja-JP" altLang="en-US" sz="1000"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0" y="4314905"/>
            <a:ext cx="3409949" cy="1169551"/>
          </a:xfrm>
          <a:prstGeom prst="rect">
            <a:avLst/>
          </a:prstGeom>
          <a:noFill/>
        </p:spPr>
        <p:txBody>
          <a:bodyPr wrap="square">
            <a:spAutoFit/>
          </a:bodyPr>
          <a:lstStyle/>
          <a:p>
            <a:r>
              <a:rPr kumimoji="1" lang="ja-JP" altLang="en-US" sz="700"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700" dirty="0">
              <a:solidFill>
                <a:srgbClr val="FF0000"/>
              </a:solidFill>
              <a:latin typeface="ＭＳ ゴシック" panose="020B0609070205080204" pitchFamily="49" charset="-128"/>
              <a:ea typeface="ＭＳ ゴシック" panose="020B0609070205080204" pitchFamily="49" charset="-128"/>
            </a:endParaRPr>
          </a:p>
          <a:p>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70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00"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en-US" altLang="ja-JP" sz="70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00" dirty="0">
                <a:solidFill>
                  <a:schemeClr val="tx1"/>
                </a:solidFill>
                <a:latin typeface="ＭＳ ゴシック" panose="020B0609070205080204" pitchFamily="49" charset="-128"/>
                <a:ea typeface="ＭＳ ゴシック" panose="020B0609070205080204" pitchFamily="49" charset="-128"/>
              </a:rPr>
              <a:t>など</a:t>
            </a:r>
            <a:r>
              <a:rPr kumimoji="1" lang="en-US" altLang="ja-JP" sz="700" dirty="0">
                <a:solidFill>
                  <a:schemeClr val="tx1"/>
                </a:solidFill>
                <a:latin typeface="ＭＳ ゴシック" panose="020B0609070205080204" pitchFamily="49" charset="-128"/>
                <a:ea typeface="ＭＳ ゴシック" panose="020B0609070205080204" pitchFamily="49" charset="-128"/>
              </a:rPr>
              <a:t>Office</a:t>
            </a:r>
            <a:r>
              <a:rPr kumimoji="1" lang="ja-JP" altLang="en-US" sz="700"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sp>
        <p:nvSpPr>
          <p:cNvPr id="17" name="テキスト ボックス 16">
            <a:extLst>
              <a:ext uri="{FF2B5EF4-FFF2-40B4-BE49-F238E27FC236}">
                <a16:creationId xmlns:a16="http://schemas.microsoft.com/office/drawing/2014/main" id="{C0AC0AA2-48A0-1C8D-C705-D50F0AE7274C}"/>
              </a:ext>
            </a:extLst>
          </p:cNvPr>
          <p:cNvSpPr txBox="1"/>
          <p:nvPr/>
        </p:nvSpPr>
        <p:spPr>
          <a:xfrm>
            <a:off x="-81686" y="2148685"/>
            <a:ext cx="1467068" cy="246221"/>
          </a:xfrm>
          <a:prstGeom prst="rect">
            <a:avLst/>
          </a:prstGeom>
          <a:noFill/>
        </p:spPr>
        <p:txBody>
          <a:bodyPr wrap="none" rtlCol="0">
            <a:spAutoFit/>
          </a:bodyPr>
          <a:lstStyle/>
          <a:p>
            <a:r>
              <a:rPr kumimoji="1" lang="ja-JP" altLang="en-US" sz="1000"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2550813907"/>
              </p:ext>
            </p:extLst>
          </p:nvPr>
        </p:nvGraphicFramePr>
        <p:xfrm>
          <a:off x="103861" y="2401671"/>
          <a:ext cx="3273770" cy="570843"/>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03861" y="2401671"/>
                        <a:ext cx="3273770" cy="570843"/>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 y="3053101"/>
            <a:ext cx="3409950" cy="1169551"/>
          </a:xfrm>
          <a:prstGeom prst="rect">
            <a:avLst/>
          </a:prstGeom>
          <a:solidFill>
            <a:srgbClr val="FCE5FF"/>
          </a:solidFill>
          <a:ln>
            <a:noFill/>
          </a:ln>
        </p:spPr>
        <p:txBody>
          <a:bodyPr wrap="square" rtlCol="0">
            <a:spAutoFit/>
          </a:bodyPr>
          <a:lstStyle/>
          <a:p>
            <a:pPr marL="64647" indent="-64647">
              <a:buFont typeface="+mj-lt"/>
              <a:buAutoNum type="arabicPeriod"/>
            </a:pPr>
            <a:r>
              <a:rPr kumimoji="1" lang="ja-JP" altLang="en-US" sz="700"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700"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700"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700"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700" dirty="0">
                <a:solidFill>
                  <a:schemeClr val="tx1"/>
                </a:solidFill>
                <a:latin typeface="ＭＳ ゴシック" panose="020B0609070205080204" pitchFamily="49" charset="-128"/>
                <a:ea typeface="ＭＳ ゴシック" panose="020B0609070205080204" pitchFamily="49" charset="-128"/>
              </a:rPr>
              <a:t>を選択</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700"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700" dirty="0">
                <a:solidFill>
                  <a:schemeClr val="tx1"/>
                </a:solidFill>
                <a:latin typeface="ＭＳ ゴシック" panose="020B0609070205080204" pitchFamily="49" charset="-128"/>
                <a:ea typeface="ＭＳ ゴシック" panose="020B0609070205080204" pitchFamily="49" charset="-128"/>
              </a:rPr>
              <a:t>1</a:t>
            </a:r>
            <a:r>
              <a:rPr kumimoji="1" lang="ja-JP" altLang="en-US" sz="700"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700" dirty="0">
                <a:solidFill>
                  <a:schemeClr val="tx1"/>
                </a:solidFill>
                <a:latin typeface="ＭＳ ゴシック" panose="020B0609070205080204" pitchFamily="49" charset="-128"/>
                <a:ea typeface="ＭＳ ゴシック" panose="020B0609070205080204" pitchFamily="49" charset="-128"/>
              </a:rPr>
              <a:t>2</a:t>
            </a:r>
            <a:r>
              <a:rPr kumimoji="1" lang="ja-JP" altLang="en-US" sz="700"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700"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700"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700"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ja-JP" altLang="en-US" sz="700"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で保存してください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330927" y="849174"/>
            <a:ext cx="1817275" cy="307777"/>
          </a:xfrm>
          <a:prstGeom prst="rect">
            <a:avLst/>
          </a:prstGeom>
          <a:noFill/>
        </p:spPr>
        <p:txBody>
          <a:bodyPr wrap="square">
            <a:spAutoFit/>
          </a:bodyPr>
          <a:lstStyle/>
          <a:p>
            <a:r>
              <a:rPr kumimoji="1" lang="en-US" altLang="ja-JP" sz="700" dirty="0">
                <a:solidFill>
                  <a:schemeClr val="tx1"/>
                </a:solidFill>
                <a:latin typeface="ＭＳ ゴシック" panose="020B0609070205080204" pitchFamily="49" charset="-128"/>
                <a:ea typeface="ＭＳ ゴシック" panose="020B0609070205080204" pitchFamily="49" charset="-128"/>
              </a:rPr>
              <a:t>2</a:t>
            </a:r>
            <a:r>
              <a:rPr kumimoji="1" lang="ja-JP" altLang="en-US" sz="700"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417283" y="774922"/>
            <a:ext cx="469131" cy="1200329"/>
          </a:xfrm>
          <a:prstGeom prst="rect">
            <a:avLst/>
          </a:prstGeom>
          <a:noFill/>
        </p:spPr>
        <p:txBody>
          <a:bodyPr wrap="square" rtlCol="0">
            <a:spAutoFit/>
          </a:bodyPr>
          <a:lstStyle/>
          <a:p>
            <a:r>
              <a:rPr kumimoji="1" lang="ja-JP" altLang="en-US" sz="3600"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50579" y="291368"/>
            <a:ext cx="2925995" cy="276999"/>
          </a:xfrm>
          <a:prstGeom prst="rect">
            <a:avLst/>
          </a:prstGeom>
          <a:noFill/>
        </p:spPr>
        <p:txBody>
          <a:bodyPr wrap="square" rtlCol="0">
            <a:spAutoFit/>
          </a:bodyPr>
          <a:lstStyle/>
          <a:p>
            <a:r>
              <a:rPr kumimoji="1" lang="ja-JP" altLang="en-US" sz="600" dirty="0">
                <a:latin typeface="ＭＳ ゴシック" panose="020B0609070205080204" pitchFamily="49" charset="-128"/>
                <a:ea typeface="ＭＳ ゴシック" panose="020B0609070205080204" pitchFamily="49" charset="-128"/>
              </a:rPr>
              <a:t>１．スライドマスター</a:t>
            </a:r>
            <a:r>
              <a:rPr kumimoji="1" lang="en-US" altLang="ja-JP" sz="600" dirty="0">
                <a:latin typeface="ＭＳ ゴシック" panose="020B0609070205080204" pitchFamily="49" charset="-128"/>
                <a:ea typeface="ＭＳ ゴシック" panose="020B0609070205080204" pitchFamily="49" charset="-128"/>
              </a:rPr>
              <a:t>1</a:t>
            </a:r>
            <a:r>
              <a:rPr kumimoji="1" lang="ja-JP" altLang="en-US" sz="600" dirty="0">
                <a:latin typeface="ＭＳ ゴシック" panose="020B0609070205080204" pitchFamily="49" charset="-128"/>
                <a:ea typeface="ＭＳ ゴシック" panose="020B0609070205080204" pitchFamily="49" charset="-128"/>
              </a:rPr>
              <a:t>ページ目の</a:t>
            </a:r>
            <a:r>
              <a:rPr kumimoji="1" lang="ja-JP" altLang="en-US" sz="600"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600" dirty="0">
              <a:solidFill>
                <a:srgbClr val="FF0000"/>
              </a:solidFill>
              <a:latin typeface="ＭＳ ゴシック" panose="020B0609070205080204" pitchFamily="49" charset="-128"/>
              <a:ea typeface="ＭＳ ゴシック" panose="020B0609070205080204" pitchFamily="49" charset="-128"/>
            </a:endParaRPr>
          </a:p>
          <a:p>
            <a:r>
              <a:rPr kumimoji="1" lang="ja-JP" altLang="en-US" sz="600" dirty="0">
                <a:latin typeface="ＭＳ ゴシック" panose="020B0609070205080204" pitchFamily="49" charset="-128"/>
                <a:ea typeface="ＭＳ ゴシック" panose="020B0609070205080204" pitchFamily="49" charset="-128"/>
              </a:rPr>
              <a:t>２．画面上部の</a:t>
            </a:r>
            <a:r>
              <a:rPr kumimoji="1" lang="ja-JP" altLang="en-US" sz="600"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600" dirty="0">
                <a:latin typeface="ＭＳ ゴシック" panose="020B0609070205080204" pitchFamily="49" charset="-128"/>
                <a:ea typeface="ＭＳ ゴシック" panose="020B0609070205080204" pitchFamily="49" charset="-128"/>
              </a:rPr>
              <a:t>で前の画面に戻ります</a:t>
            </a:r>
            <a:endParaRPr kumimoji="1" lang="en-US" altLang="ja-JP" sz="600" dirty="0">
              <a:latin typeface="ＭＳ ゴシック" panose="020B0609070205080204" pitchFamily="49" charset="-128"/>
              <a:ea typeface="ＭＳ ゴシック" panose="020B0609070205080204" pitchFamily="49" charset="-128"/>
            </a:endParaRPr>
          </a:p>
        </p:txBody>
      </p:sp>
      <p:sp>
        <p:nvSpPr>
          <p:cNvPr id="10" name="テキスト ボックス 9">
            <a:extLst>
              <a:ext uri="{FF2B5EF4-FFF2-40B4-BE49-F238E27FC236}">
                <a16:creationId xmlns:a16="http://schemas.microsoft.com/office/drawing/2014/main" id="{3143A58E-09AD-5EEF-89C1-34DF2169A874}"/>
              </a:ext>
            </a:extLst>
          </p:cNvPr>
          <p:cNvSpPr txBox="1"/>
          <p:nvPr/>
        </p:nvSpPr>
        <p:spPr>
          <a:xfrm>
            <a:off x="1364084" y="1766712"/>
            <a:ext cx="1936519" cy="307777"/>
          </a:xfrm>
          <a:prstGeom prst="rect">
            <a:avLst/>
          </a:prstGeom>
          <a:noFill/>
        </p:spPr>
        <p:txBody>
          <a:bodyPr wrap="square" rtlCol="0">
            <a:spAutoFit/>
          </a:bodyPr>
          <a:lstStyle/>
          <a:p>
            <a:r>
              <a:rPr kumimoji="1" lang="ja-JP" altLang="en-US" sz="700" b="1" dirty="0">
                <a:solidFill>
                  <a:schemeClr val="accent5"/>
                </a:solidFill>
                <a:latin typeface="ＭＳ ゴシック" panose="020B0609070205080204" pitchFamily="49" charset="-128"/>
                <a:ea typeface="ＭＳ ゴシック" panose="020B0609070205080204" pitchFamily="49" charset="-128"/>
              </a:rPr>
              <a:t>印刷不可範囲</a:t>
            </a:r>
            <a:endParaRPr kumimoji="1" lang="en-US" altLang="ja-JP" sz="700" b="1" dirty="0">
              <a:solidFill>
                <a:schemeClr val="accent5"/>
              </a:solidFill>
              <a:latin typeface="ＭＳ ゴシック" panose="020B0609070205080204" pitchFamily="49" charset="-128"/>
              <a:ea typeface="ＭＳ ゴシック" panose="020B0609070205080204" pitchFamily="49" charset="-128"/>
            </a:endParaRPr>
          </a:p>
          <a:p>
            <a:r>
              <a:rPr kumimoji="1" lang="ja-JP" altLang="en-US" sz="700" b="1" dirty="0">
                <a:solidFill>
                  <a:srgbClr val="FF0000"/>
                </a:solidFill>
                <a:latin typeface="ＭＳ ゴシック" panose="020B0609070205080204" pitchFamily="49" charset="-128"/>
                <a:ea typeface="ＭＳ ゴシック" panose="020B0609070205080204" pitchFamily="49" charset="-128"/>
              </a:rPr>
              <a:t>この範囲に絵柄はのせないでください</a:t>
            </a:r>
            <a:endParaRPr kumimoji="1" lang="en-US" altLang="ja-JP" sz="700" b="1" dirty="0">
              <a:solidFill>
                <a:srgbClr val="FF0000"/>
              </a:solidFill>
              <a:latin typeface="ＭＳ ゴシック" panose="020B0609070205080204" pitchFamily="49" charset="-128"/>
              <a:ea typeface="ＭＳ ゴシック" panose="020B0609070205080204" pitchFamily="49" charset="-128"/>
            </a:endParaRPr>
          </a:p>
        </p:txBody>
      </p:sp>
      <p:pic>
        <p:nvPicPr>
          <p:cNvPr id="12" name="グラフィックス 11">
            <a:extLst>
              <a:ext uri="{FF2B5EF4-FFF2-40B4-BE49-F238E27FC236}">
                <a16:creationId xmlns:a16="http://schemas.microsoft.com/office/drawing/2014/main" id="{192942E6-2EE6-6D99-E06A-8E7F6D407D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1748" y="549366"/>
            <a:ext cx="978153" cy="1591325"/>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3DC262-7B9C-3856-2A49-CA50900FEF61}"/>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DB08DED8-C00E-35EC-B150-28583AB32B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00300" y="-209550"/>
            <a:ext cx="1009650" cy="209550"/>
          </a:xfrm>
          <a:prstGeom prst="rect">
            <a:avLst/>
          </a:prstGeom>
        </p:spPr>
      </p:pic>
    </p:spTree>
    <p:extLst>
      <p:ext uri="{BB962C8B-B14F-4D97-AF65-F5344CB8AC3E}">
        <p14:creationId xmlns:p14="http://schemas.microsoft.com/office/powerpoint/2010/main" val="341268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7F27D-687E-5919-0830-FE2CEDB59EFE}"/>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BF37EC27-A667-C827-663E-ED60B13EB4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05" y="-216218"/>
            <a:ext cx="1009650" cy="209550"/>
          </a:xfrm>
          <a:prstGeom prst="rect">
            <a:avLst/>
          </a:prstGeom>
        </p:spPr>
      </p:pic>
    </p:spTree>
    <p:extLst>
      <p:ext uri="{BB962C8B-B14F-4D97-AF65-F5344CB8AC3E}">
        <p14:creationId xmlns:p14="http://schemas.microsoft.com/office/powerpoint/2010/main" val="2314749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4C02D-24DD-24DA-8B2C-38E8A4D06086}"/>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B264D452-6C5F-A6BD-D80C-81B0371690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00150" y="-209550"/>
            <a:ext cx="1009650" cy="209550"/>
          </a:xfrm>
          <a:prstGeom prst="rect">
            <a:avLst/>
          </a:prstGeom>
        </p:spPr>
      </p:pic>
    </p:spTree>
    <p:extLst>
      <p:ext uri="{BB962C8B-B14F-4D97-AF65-F5344CB8AC3E}">
        <p14:creationId xmlns:p14="http://schemas.microsoft.com/office/powerpoint/2010/main" val="1412731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E4EE1C-185D-4A4F-BE1D-190CEECCEE4F}"/>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B9F0B63B-35E7-047C-759A-AAE53C5A39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00300" y="-209550"/>
            <a:ext cx="1009650" cy="209550"/>
          </a:xfrm>
          <a:prstGeom prst="rect">
            <a:avLst/>
          </a:prstGeom>
        </p:spPr>
      </p:pic>
    </p:spTree>
    <p:extLst>
      <p:ext uri="{BB962C8B-B14F-4D97-AF65-F5344CB8AC3E}">
        <p14:creationId xmlns:p14="http://schemas.microsoft.com/office/powerpoint/2010/main" val="2600852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58AF184D-0A8B-A6AC-CB0C-08D876EE72B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09550"/>
            <a:ext cx="1009650" cy="209550"/>
          </a:xfrm>
          <a:prstGeom prst="rect">
            <a:avLst/>
          </a:prstGeom>
        </p:spPr>
      </p:pic>
    </p:spTree>
    <p:extLst>
      <p:ext uri="{BB962C8B-B14F-4D97-AF65-F5344CB8AC3E}">
        <p14:creationId xmlns:p14="http://schemas.microsoft.com/office/powerpoint/2010/main" val="2886681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8493B-6D9B-6155-1E74-748034EB101E}"/>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056EF2AD-58CC-58AA-9BE3-D0481E69C1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00150" y="-209550"/>
            <a:ext cx="1009650" cy="209550"/>
          </a:xfrm>
          <a:prstGeom prst="rect">
            <a:avLst/>
          </a:prstGeom>
        </p:spPr>
      </p:pic>
    </p:spTree>
    <p:extLst>
      <p:ext uri="{BB962C8B-B14F-4D97-AF65-F5344CB8AC3E}">
        <p14:creationId xmlns:p14="http://schemas.microsoft.com/office/powerpoint/2010/main" val="3942601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990B2-730D-362D-A5D3-66A11E3D829B}"/>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738523D7-5A12-2515-FD33-DCA09133E4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03475" y="-209550"/>
            <a:ext cx="1009650" cy="209550"/>
          </a:xfrm>
          <a:prstGeom prst="rect">
            <a:avLst/>
          </a:prstGeom>
        </p:spPr>
      </p:pic>
    </p:spTree>
    <p:extLst>
      <p:ext uri="{BB962C8B-B14F-4D97-AF65-F5344CB8AC3E}">
        <p14:creationId xmlns:p14="http://schemas.microsoft.com/office/powerpoint/2010/main" val="98268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C2955-2C97-52EC-A819-D17675766906}"/>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80753D07-91BC-8145-ECD1-7C65BDC663C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09550"/>
            <a:ext cx="1009650" cy="209550"/>
          </a:xfrm>
          <a:prstGeom prst="rect">
            <a:avLst/>
          </a:prstGeom>
        </p:spPr>
      </p:pic>
    </p:spTree>
    <p:extLst>
      <p:ext uri="{BB962C8B-B14F-4D97-AF65-F5344CB8AC3E}">
        <p14:creationId xmlns:p14="http://schemas.microsoft.com/office/powerpoint/2010/main" val="3857511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0612A-6C6E-0131-CBAF-DE2D9060F29F}"/>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A3643C1C-9573-30DE-CEF4-9736E39229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00150" y="-195898"/>
            <a:ext cx="1009650" cy="209550"/>
          </a:xfrm>
          <a:prstGeom prst="rect">
            <a:avLst/>
          </a:prstGeom>
        </p:spPr>
      </p:pic>
    </p:spTree>
    <p:extLst>
      <p:ext uri="{BB962C8B-B14F-4D97-AF65-F5344CB8AC3E}">
        <p14:creationId xmlns:p14="http://schemas.microsoft.com/office/powerpoint/2010/main" val="4077474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9A410-FAB4-D23B-7B35-C3635A847F98}"/>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36509AA5-E219-5FE2-5AB3-602A1C4BD4F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00300" y="-209550"/>
            <a:ext cx="1009650" cy="209550"/>
          </a:xfrm>
          <a:prstGeom prst="rect">
            <a:avLst/>
          </a:prstGeom>
        </p:spPr>
      </p:pic>
    </p:spTree>
    <p:extLst>
      <p:ext uri="{BB962C8B-B14F-4D97-AF65-F5344CB8AC3E}">
        <p14:creationId xmlns:p14="http://schemas.microsoft.com/office/powerpoint/2010/main" val="11997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EE3E0-5BD6-A496-EA46-622A511FF0F0}"/>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9DC2420D-58A3-4DB7-8C37-EFDB96CCADA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09550"/>
            <a:ext cx="1009650" cy="209550"/>
          </a:xfrm>
          <a:prstGeom prst="rect">
            <a:avLst/>
          </a:prstGeom>
        </p:spPr>
      </p:pic>
    </p:spTree>
    <p:extLst>
      <p:ext uri="{BB962C8B-B14F-4D97-AF65-F5344CB8AC3E}">
        <p14:creationId xmlns:p14="http://schemas.microsoft.com/office/powerpoint/2010/main" val="495986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D296F-AC34-DEF1-403B-93F5B6793A0B}"/>
            </a:ext>
          </a:extLst>
        </p:cNvPr>
        <p:cNvGrpSpPr/>
        <p:nvPr/>
      </p:nvGrpSpPr>
      <p:grpSpPr>
        <a:xfrm>
          <a:off x="0" y="0"/>
          <a:ext cx="0" cy="0"/>
          <a:chOff x="0" y="0"/>
          <a:chExt cx="0" cy="0"/>
        </a:xfrm>
      </p:grpSpPr>
      <p:pic>
        <p:nvPicPr>
          <p:cNvPr id="6" name="グラフィックス 5">
            <a:extLst>
              <a:ext uri="{FF2B5EF4-FFF2-40B4-BE49-F238E27FC236}">
                <a16:creationId xmlns:a16="http://schemas.microsoft.com/office/drawing/2014/main" id="{04B9AE90-6FB8-3991-7891-9F733A6345C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00150" y="-209550"/>
            <a:ext cx="1009650" cy="209550"/>
          </a:xfrm>
          <a:prstGeom prst="rect">
            <a:avLst/>
          </a:prstGeom>
        </p:spPr>
      </p:pic>
    </p:spTree>
    <p:extLst>
      <p:ext uri="{BB962C8B-B14F-4D97-AF65-F5344CB8AC3E}">
        <p14:creationId xmlns:p14="http://schemas.microsoft.com/office/powerpoint/2010/main" val="31370201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1134</TotalTime>
  <Words>350</Words>
  <Application>Microsoft Office PowerPoint</Application>
  <PresentationFormat>ユーザー設定</PresentationFormat>
  <Paragraphs>21</Paragraphs>
  <Slides>13</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13</vt:i4>
      </vt:variant>
    </vt:vector>
  </HeadingPairs>
  <TitlesOfParts>
    <vt:vector size="17" baseType="lpstr">
      <vt:lpstr>ＭＳ ゴシック</vt:lpstr>
      <vt:lpstr>游ゴシック</vt:lpstr>
      <vt:lpstr>Office Theme</vt:lpstr>
      <vt:lpstr>1_Office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10</cp:revision>
  <dcterms:created xsi:type="dcterms:W3CDTF">2024-07-18T06:01:59Z</dcterms:created>
  <dcterms:modified xsi:type="dcterms:W3CDTF">2024-12-12T01:23:51Z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