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8488363" cy="6256338"/>
  <p:notesSz cx="9728200" cy="7778750"/>
  <p:defaultTextStyle>
    <a:defPPr>
      <a:defRPr kern="0"/>
    </a:defPPr>
  </p:defaultTextStyle>
  <p:extLst>
    <p:ext uri="{EFAFB233-063F-42B5-8137-9DF3F51BA10A}">
      <p15:sldGuideLst xmlns:p15="http://schemas.microsoft.com/office/powerpoint/2012/main">
        <p15:guide id="1" orient="horz" pos="2316" userDrawn="1">
          <p15:clr>
            <a:srgbClr val="A4A3A4"/>
          </p15:clr>
        </p15:guide>
        <p15:guide id="2" pos="18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85" d="100"/>
          <a:sy n="85" d="100"/>
        </p:scale>
        <p:origin x="1814" y="62"/>
      </p:cViewPr>
      <p:guideLst>
        <p:guide orient="horz" pos="2316"/>
        <p:guide pos="1884"/>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2025/10/6</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2025/10/6</a:t>
            </a:fld>
            <a:endParaRPr kumimoji="1" lang="ja-JP" altLang="en-US"/>
          </a:p>
        </p:txBody>
      </p:sp>
      <p:sp>
        <p:nvSpPr>
          <p:cNvPr id="4" name="スライド イメージ プレースホルダー 3"/>
          <p:cNvSpPr>
            <a:spLocks noGrp="1" noRot="1" noChangeAspect="1"/>
          </p:cNvSpPr>
          <p:nvPr>
            <p:ph type="sldImg" idx="2"/>
          </p:nvPr>
        </p:nvSpPr>
        <p:spPr>
          <a:xfrm>
            <a:off x="3084513" y="973138"/>
            <a:ext cx="35591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777990" rtl="0" eaLnBrk="1" latinLnBrk="0" hangingPunct="1">
      <a:defRPr kumimoji="1" sz="1021" kern="1200">
        <a:solidFill>
          <a:schemeClr val="tx1"/>
        </a:solidFill>
        <a:latin typeface="+mn-lt"/>
        <a:ea typeface="+mn-ea"/>
        <a:cs typeface="+mn-cs"/>
      </a:defRPr>
    </a:lvl1pPr>
    <a:lvl2pPr marL="388995" algn="l" defTabSz="777990" rtl="0" eaLnBrk="1" latinLnBrk="0" hangingPunct="1">
      <a:defRPr kumimoji="1" sz="1021" kern="1200">
        <a:solidFill>
          <a:schemeClr val="tx1"/>
        </a:solidFill>
        <a:latin typeface="+mn-lt"/>
        <a:ea typeface="+mn-ea"/>
        <a:cs typeface="+mn-cs"/>
      </a:defRPr>
    </a:lvl2pPr>
    <a:lvl3pPr marL="777990" algn="l" defTabSz="777990" rtl="0" eaLnBrk="1" latinLnBrk="0" hangingPunct="1">
      <a:defRPr kumimoji="1" sz="1021" kern="1200">
        <a:solidFill>
          <a:schemeClr val="tx1"/>
        </a:solidFill>
        <a:latin typeface="+mn-lt"/>
        <a:ea typeface="+mn-ea"/>
        <a:cs typeface="+mn-cs"/>
      </a:defRPr>
    </a:lvl3pPr>
    <a:lvl4pPr marL="1166988" algn="l" defTabSz="777990" rtl="0" eaLnBrk="1" latinLnBrk="0" hangingPunct="1">
      <a:defRPr kumimoji="1" sz="1021" kern="1200">
        <a:solidFill>
          <a:schemeClr val="tx1"/>
        </a:solidFill>
        <a:latin typeface="+mn-lt"/>
        <a:ea typeface="+mn-ea"/>
        <a:cs typeface="+mn-cs"/>
      </a:defRPr>
    </a:lvl4pPr>
    <a:lvl5pPr marL="1555982" algn="l" defTabSz="777990" rtl="0" eaLnBrk="1" latinLnBrk="0" hangingPunct="1">
      <a:defRPr kumimoji="1" sz="1021" kern="1200">
        <a:solidFill>
          <a:schemeClr val="tx1"/>
        </a:solidFill>
        <a:latin typeface="+mn-lt"/>
        <a:ea typeface="+mn-ea"/>
        <a:cs typeface="+mn-cs"/>
      </a:defRPr>
    </a:lvl5pPr>
    <a:lvl6pPr marL="1944978" algn="l" defTabSz="777990" rtl="0" eaLnBrk="1" latinLnBrk="0" hangingPunct="1">
      <a:defRPr kumimoji="1" sz="1021" kern="1200">
        <a:solidFill>
          <a:schemeClr val="tx1"/>
        </a:solidFill>
        <a:latin typeface="+mn-lt"/>
        <a:ea typeface="+mn-ea"/>
        <a:cs typeface="+mn-cs"/>
      </a:defRPr>
    </a:lvl6pPr>
    <a:lvl7pPr marL="2333972" algn="l" defTabSz="777990" rtl="0" eaLnBrk="1" latinLnBrk="0" hangingPunct="1">
      <a:defRPr kumimoji="1" sz="1021" kern="1200">
        <a:solidFill>
          <a:schemeClr val="tx1"/>
        </a:solidFill>
        <a:latin typeface="+mn-lt"/>
        <a:ea typeface="+mn-ea"/>
        <a:cs typeface="+mn-cs"/>
      </a:defRPr>
    </a:lvl7pPr>
    <a:lvl8pPr marL="2722970" algn="l" defTabSz="777990" rtl="0" eaLnBrk="1" latinLnBrk="0" hangingPunct="1">
      <a:defRPr kumimoji="1" sz="1021" kern="1200">
        <a:solidFill>
          <a:schemeClr val="tx1"/>
        </a:solidFill>
        <a:latin typeface="+mn-lt"/>
        <a:ea typeface="+mn-ea"/>
        <a:cs typeface="+mn-cs"/>
      </a:defRPr>
    </a:lvl8pPr>
    <a:lvl9pPr marL="3111965" algn="l" defTabSz="777990" rtl="0" eaLnBrk="1" latinLnBrk="0" hangingPunct="1">
      <a:defRPr kumimoji="1" sz="102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9A5BB378-4461-EA51-D36B-94054F236B5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2215"/>
            <a:ext cx="8488363" cy="6251908"/>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336521">
        <a:defRPr>
          <a:latin typeface="+mn-lt"/>
          <a:ea typeface="+mn-ea"/>
          <a:cs typeface="+mn-cs"/>
        </a:defRPr>
      </a:lvl2pPr>
      <a:lvl3pPr marL="673045">
        <a:defRPr>
          <a:latin typeface="+mn-lt"/>
          <a:ea typeface="+mn-ea"/>
          <a:cs typeface="+mn-cs"/>
        </a:defRPr>
      </a:lvl3pPr>
      <a:lvl4pPr marL="1009569">
        <a:defRPr>
          <a:latin typeface="+mn-lt"/>
          <a:ea typeface="+mn-ea"/>
          <a:cs typeface="+mn-cs"/>
        </a:defRPr>
      </a:lvl4pPr>
      <a:lvl5pPr marL="1346089">
        <a:defRPr>
          <a:latin typeface="+mn-lt"/>
          <a:ea typeface="+mn-ea"/>
          <a:cs typeface="+mn-cs"/>
        </a:defRPr>
      </a:lvl5pPr>
      <a:lvl6pPr marL="1682611">
        <a:defRPr>
          <a:latin typeface="+mn-lt"/>
          <a:ea typeface="+mn-ea"/>
          <a:cs typeface="+mn-cs"/>
        </a:defRPr>
      </a:lvl6pPr>
      <a:lvl7pPr marL="2019133">
        <a:defRPr>
          <a:latin typeface="+mn-lt"/>
          <a:ea typeface="+mn-ea"/>
          <a:cs typeface="+mn-cs"/>
        </a:defRPr>
      </a:lvl7pPr>
      <a:lvl8pPr marL="2355658">
        <a:defRPr>
          <a:latin typeface="+mn-lt"/>
          <a:ea typeface="+mn-ea"/>
          <a:cs typeface="+mn-cs"/>
        </a:defRPr>
      </a:lvl8pPr>
      <a:lvl9pPr marL="2692180">
        <a:defRPr>
          <a:latin typeface="+mn-lt"/>
          <a:ea typeface="+mn-ea"/>
          <a:cs typeface="+mn-cs"/>
        </a:defRPr>
      </a:lvl9pPr>
    </p:bodyStyle>
    <p:otherStyle>
      <a:lvl1pPr marL="0">
        <a:defRPr>
          <a:latin typeface="+mn-lt"/>
          <a:ea typeface="+mn-ea"/>
          <a:cs typeface="+mn-cs"/>
        </a:defRPr>
      </a:lvl1pPr>
      <a:lvl2pPr marL="336521">
        <a:defRPr>
          <a:latin typeface="+mn-lt"/>
          <a:ea typeface="+mn-ea"/>
          <a:cs typeface="+mn-cs"/>
        </a:defRPr>
      </a:lvl2pPr>
      <a:lvl3pPr marL="673045">
        <a:defRPr>
          <a:latin typeface="+mn-lt"/>
          <a:ea typeface="+mn-ea"/>
          <a:cs typeface="+mn-cs"/>
        </a:defRPr>
      </a:lvl3pPr>
      <a:lvl4pPr marL="1009569">
        <a:defRPr>
          <a:latin typeface="+mn-lt"/>
          <a:ea typeface="+mn-ea"/>
          <a:cs typeface="+mn-cs"/>
        </a:defRPr>
      </a:lvl4pPr>
      <a:lvl5pPr marL="1346089">
        <a:defRPr>
          <a:latin typeface="+mn-lt"/>
          <a:ea typeface="+mn-ea"/>
          <a:cs typeface="+mn-cs"/>
        </a:defRPr>
      </a:lvl5pPr>
      <a:lvl6pPr marL="1682611">
        <a:defRPr>
          <a:latin typeface="+mn-lt"/>
          <a:ea typeface="+mn-ea"/>
          <a:cs typeface="+mn-cs"/>
        </a:defRPr>
      </a:lvl6pPr>
      <a:lvl7pPr marL="2019133">
        <a:defRPr>
          <a:latin typeface="+mn-lt"/>
          <a:ea typeface="+mn-ea"/>
          <a:cs typeface="+mn-cs"/>
        </a:defRPr>
      </a:lvl7pPr>
      <a:lvl8pPr marL="2355658">
        <a:defRPr>
          <a:latin typeface="+mn-lt"/>
          <a:ea typeface="+mn-ea"/>
          <a:cs typeface="+mn-cs"/>
        </a:defRPr>
      </a:lvl8pPr>
      <a:lvl9pPr marL="269218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336521">
        <a:defRPr>
          <a:latin typeface="+mn-lt"/>
          <a:ea typeface="+mn-ea"/>
          <a:cs typeface="+mn-cs"/>
        </a:defRPr>
      </a:lvl2pPr>
      <a:lvl3pPr marL="673045">
        <a:defRPr>
          <a:latin typeface="+mn-lt"/>
          <a:ea typeface="+mn-ea"/>
          <a:cs typeface="+mn-cs"/>
        </a:defRPr>
      </a:lvl3pPr>
      <a:lvl4pPr marL="1009569">
        <a:defRPr>
          <a:latin typeface="+mn-lt"/>
          <a:ea typeface="+mn-ea"/>
          <a:cs typeface="+mn-cs"/>
        </a:defRPr>
      </a:lvl4pPr>
      <a:lvl5pPr marL="1346089">
        <a:defRPr>
          <a:latin typeface="+mn-lt"/>
          <a:ea typeface="+mn-ea"/>
          <a:cs typeface="+mn-cs"/>
        </a:defRPr>
      </a:lvl5pPr>
      <a:lvl6pPr marL="1682611">
        <a:defRPr>
          <a:latin typeface="+mn-lt"/>
          <a:ea typeface="+mn-ea"/>
          <a:cs typeface="+mn-cs"/>
        </a:defRPr>
      </a:lvl6pPr>
      <a:lvl7pPr marL="2019133">
        <a:defRPr>
          <a:latin typeface="+mn-lt"/>
          <a:ea typeface="+mn-ea"/>
          <a:cs typeface="+mn-cs"/>
        </a:defRPr>
      </a:lvl7pPr>
      <a:lvl8pPr marL="2355658">
        <a:defRPr>
          <a:latin typeface="+mn-lt"/>
          <a:ea typeface="+mn-ea"/>
          <a:cs typeface="+mn-cs"/>
        </a:defRPr>
      </a:lvl8pPr>
      <a:lvl9pPr marL="2692180">
        <a:defRPr>
          <a:latin typeface="+mn-lt"/>
          <a:ea typeface="+mn-ea"/>
          <a:cs typeface="+mn-cs"/>
        </a:defRPr>
      </a:lvl9pPr>
    </p:bodyStyle>
    <p:otherStyle>
      <a:lvl1pPr marL="0">
        <a:defRPr>
          <a:latin typeface="+mn-lt"/>
          <a:ea typeface="+mn-ea"/>
          <a:cs typeface="+mn-cs"/>
        </a:defRPr>
      </a:lvl1pPr>
      <a:lvl2pPr marL="336521">
        <a:defRPr>
          <a:latin typeface="+mn-lt"/>
          <a:ea typeface="+mn-ea"/>
          <a:cs typeface="+mn-cs"/>
        </a:defRPr>
      </a:lvl2pPr>
      <a:lvl3pPr marL="673045">
        <a:defRPr>
          <a:latin typeface="+mn-lt"/>
          <a:ea typeface="+mn-ea"/>
          <a:cs typeface="+mn-cs"/>
        </a:defRPr>
      </a:lvl3pPr>
      <a:lvl4pPr marL="1009569">
        <a:defRPr>
          <a:latin typeface="+mn-lt"/>
          <a:ea typeface="+mn-ea"/>
          <a:cs typeface="+mn-cs"/>
        </a:defRPr>
      </a:lvl4pPr>
      <a:lvl5pPr marL="1346089">
        <a:defRPr>
          <a:latin typeface="+mn-lt"/>
          <a:ea typeface="+mn-ea"/>
          <a:cs typeface="+mn-cs"/>
        </a:defRPr>
      </a:lvl5pPr>
      <a:lvl6pPr marL="1682611">
        <a:defRPr>
          <a:latin typeface="+mn-lt"/>
          <a:ea typeface="+mn-ea"/>
          <a:cs typeface="+mn-cs"/>
        </a:defRPr>
      </a:lvl6pPr>
      <a:lvl7pPr marL="2019133">
        <a:defRPr>
          <a:latin typeface="+mn-lt"/>
          <a:ea typeface="+mn-ea"/>
          <a:cs typeface="+mn-cs"/>
        </a:defRPr>
      </a:lvl7pPr>
      <a:lvl8pPr marL="2355658">
        <a:defRPr>
          <a:latin typeface="+mn-lt"/>
          <a:ea typeface="+mn-ea"/>
          <a:cs typeface="+mn-cs"/>
        </a:defRPr>
      </a:lvl8pPr>
      <a:lvl9pPr marL="269218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86BF683-4830-7940-BCDE-E364CB20432D}"/>
              </a:ext>
            </a:extLst>
          </p:cNvPr>
          <p:cNvSpPr txBox="1"/>
          <p:nvPr/>
        </p:nvSpPr>
        <p:spPr>
          <a:xfrm>
            <a:off x="3747520" y="1017547"/>
            <a:ext cx="3820277" cy="692497"/>
          </a:xfrm>
          <a:prstGeom prst="rect">
            <a:avLst/>
          </a:prstGeom>
          <a:noFill/>
        </p:spPr>
        <p:txBody>
          <a:bodyPr wrap="none" rtlCol="0">
            <a:spAutoFit/>
          </a:bodyPr>
          <a:lstStyle/>
          <a:p>
            <a:r>
              <a:rPr kumimoji="1" lang="ja-JP" altLang="en-US" sz="900" b="1" dirty="0">
                <a:solidFill>
                  <a:srgbClr val="FF66FF"/>
                </a:solidFill>
                <a:latin typeface="ＭＳ ゴシック" panose="020B0609070205080204" pitchFamily="49" charset="-128"/>
                <a:ea typeface="ＭＳ ゴシック" panose="020B0609070205080204" pitchFamily="49" charset="-128"/>
              </a:rPr>
              <a:t>ピンクの線</a:t>
            </a:r>
            <a:endParaRPr kumimoji="1" lang="en-US" altLang="ja-JP" sz="900" b="1" dirty="0">
              <a:solidFill>
                <a:srgbClr val="FF66FF"/>
              </a:solidFill>
              <a:latin typeface="ＭＳ ゴシック" panose="020B0609070205080204" pitchFamily="49" charset="-128"/>
              <a:ea typeface="ＭＳ ゴシック" panose="020B0609070205080204" pitchFamily="49" charset="-128"/>
            </a:endParaRPr>
          </a:p>
          <a:p>
            <a:r>
              <a:rPr kumimoji="1" lang="ja-JP" altLang="en-US" sz="1050"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a:t>
            </a:r>
            <a:endParaRPr kumimoji="1" lang="en-US" altLang="ja-JP" sz="1050" dirty="0">
              <a:solidFill>
                <a:schemeClr val="tx1"/>
              </a:solidFill>
              <a:latin typeface="ＭＳ ゴシック" panose="020B0609070205080204" pitchFamily="49" charset="-128"/>
              <a:ea typeface="ＭＳ ゴシック" panose="020B0609070205080204" pitchFamily="49" charset="-128"/>
            </a:endParaRPr>
          </a:p>
          <a:p>
            <a:r>
              <a:rPr kumimoji="1" lang="ja-JP" altLang="en-US" sz="1050" dirty="0">
                <a:solidFill>
                  <a:schemeClr val="tx1"/>
                </a:solidFill>
                <a:latin typeface="ＭＳ ゴシック" panose="020B0609070205080204" pitchFamily="49" charset="-128"/>
                <a:ea typeface="ＭＳ ゴシック" panose="020B0609070205080204" pitchFamily="49" charset="-128"/>
              </a:rPr>
              <a:t>塗り足し範囲　</a:t>
            </a:r>
            <a:r>
              <a:rPr kumimoji="1" lang="en-US" altLang="ja-JP" sz="1050" dirty="0">
                <a:solidFill>
                  <a:schemeClr val="tx1"/>
                </a:solidFill>
                <a:latin typeface="ＭＳ ゴシック" panose="020B0609070205080204" pitchFamily="49" charset="-128"/>
                <a:ea typeface="ＭＳ ゴシック" panose="020B0609070205080204" pitchFamily="49" charset="-128"/>
              </a:rPr>
              <a:t>※</a:t>
            </a:r>
            <a:r>
              <a:rPr kumimoji="1" lang="ja-JP" altLang="en-US" sz="1050"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endParaRPr kumimoji="1" lang="ja-JP" altLang="en-US" sz="900" b="1" dirty="0">
              <a:solidFill>
                <a:srgbClr val="FF66FF"/>
              </a:solidFill>
              <a:latin typeface="ＭＳ ゴシック" panose="020B0609070205080204" pitchFamily="49" charset="-128"/>
              <a:ea typeface="ＭＳ ゴシック" panose="020B0609070205080204" pitchFamily="49" charset="-128"/>
            </a:endParaRPr>
          </a:p>
          <a:p>
            <a:r>
              <a:rPr kumimoji="1" lang="ja-JP" altLang="en-US" sz="900" b="1" dirty="0">
                <a:solidFill>
                  <a:schemeClr val="accent5"/>
                </a:solidFill>
                <a:latin typeface="ＭＳ ゴシック" panose="020B0609070205080204" pitchFamily="49" charset="-128"/>
                <a:ea typeface="ＭＳ ゴシック" panose="020B0609070205080204" pitchFamily="49" charset="-128"/>
              </a:rPr>
              <a:t>青色の範囲外</a:t>
            </a:r>
            <a:r>
              <a:rPr kumimoji="1" lang="ja-JP" altLang="en-US" sz="900" dirty="0">
                <a:solidFill>
                  <a:schemeClr val="tx1"/>
                </a:solidFill>
                <a:latin typeface="ＭＳ ゴシック" panose="020B0609070205080204" pitchFamily="49" charset="-128"/>
                <a:ea typeface="ＭＳ ゴシック" panose="020B0609070205080204" pitchFamily="49" charset="-128"/>
              </a:rPr>
              <a:t>には</a:t>
            </a:r>
            <a:r>
              <a:rPr kumimoji="1" lang="ja-JP" altLang="en-US" sz="900" b="1" dirty="0">
                <a:solidFill>
                  <a:srgbClr val="FF0000"/>
                </a:solidFill>
                <a:latin typeface="ＭＳ ゴシック" panose="020B0609070205080204" pitchFamily="49" charset="-128"/>
                <a:ea typeface="ＭＳ ゴシック" panose="020B0609070205080204" pitchFamily="49" charset="-128"/>
              </a:rPr>
              <a:t>切れてほしくないデザインをのせないでください</a:t>
            </a:r>
            <a:endParaRPr kumimoji="1" lang="en-US" altLang="ja-JP" sz="900" b="1" dirty="0">
              <a:solidFill>
                <a:srgbClr val="FF0000"/>
              </a:solidFill>
              <a:latin typeface="ＭＳ ゴシック" panose="020B0609070205080204" pitchFamily="49" charset="-128"/>
              <a:ea typeface="ＭＳ ゴシック" panose="020B0609070205080204" pitchFamily="49" charset="-128"/>
            </a:endParaRP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3753397" y="1784805"/>
            <a:ext cx="2747684" cy="415556"/>
          </a:xfrm>
          <a:prstGeom prst="rect">
            <a:avLst/>
          </a:prstGeom>
          <a:noFill/>
        </p:spPr>
        <p:txBody>
          <a:bodyPr wrap="none" rtlCol="0">
            <a:spAutoFit/>
          </a:bodyPr>
          <a:lstStyle/>
          <a:p>
            <a:r>
              <a:rPr kumimoji="1" lang="ja-JP" altLang="en-US" sz="1050"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1050" dirty="0">
                <a:solidFill>
                  <a:schemeClr val="tx1"/>
                </a:solidFill>
                <a:latin typeface="ＭＳ ゴシック" panose="020B0609070205080204" pitchFamily="49" charset="-128"/>
                <a:ea typeface="ＭＳ ゴシック" panose="020B0609070205080204" pitchFamily="49" charset="-128"/>
              </a:rPr>
              <a:t>カレンダーのサイズ（仕上がり位置）です</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3723993" y="199783"/>
            <a:ext cx="2251521" cy="317673"/>
          </a:xfrm>
          <a:prstGeom prst="rect">
            <a:avLst/>
          </a:prstGeom>
          <a:noFill/>
        </p:spPr>
        <p:txBody>
          <a:bodyPr wrap="none" rtlCol="0">
            <a:spAutoFit/>
          </a:bodyPr>
          <a:lstStyle/>
          <a:p>
            <a:r>
              <a:rPr kumimoji="1" lang="ja-JP" altLang="en-US" sz="1463"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965075" y="4861713"/>
            <a:ext cx="6809441" cy="1224319"/>
          </a:xfrm>
          <a:prstGeom prst="rect">
            <a:avLst/>
          </a:prstGeom>
          <a:noFill/>
        </p:spPr>
        <p:txBody>
          <a:bodyPr wrap="square">
            <a:spAutoFit/>
          </a:bodyPr>
          <a:lstStyle/>
          <a:p>
            <a:r>
              <a:rPr kumimoji="1" lang="ja-JP" altLang="en-US" sz="817"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817" dirty="0">
              <a:solidFill>
                <a:srgbClr val="FF0000"/>
              </a:solidFill>
              <a:latin typeface="ＭＳ ゴシック" panose="020B0609070205080204" pitchFamily="49" charset="-128"/>
              <a:ea typeface="ＭＳ ゴシック" panose="020B0609070205080204" pitchFamily="49" charset="-128"/>
            </a:endParaRPr>
          </a:p>
          <a:p>
            <a:r>
              <a:rPr kumimoji="1" lang="en-US" altLang="ja-JP" sz="817" dirty="0">
                <a:solidFill>
                  <a:schemeClr val="tx1"/>
                </a:solidFill>
                <a:latin typeface="ＭＳ ゴシック" panose="020B0609070205080204" pitchFamily="49" charset="-128"/>
                <a:ea typeface="ＭＳ ゴシック" panose="020B0609070205080204" pitchFamily="49" charset="-128"/>
              </a:rPr>
              <a:t>※</a:t>
            </a:r>
            <a:r>
              <a:rPr kumimoji="1" lang="ja-JP" altLang="en-US" sz="817"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817" dirty="0">
                <a:solidFill>
                  <a:schemeClr val="tx1"/>
                </a:solidFill>
                <a:latin typeface="ＭＳ ゴシック" panose="020B0609070205080204" pitchFamily="49" charset="-128"/>
                <a:ea typeface="ＭＳ ゴシック" panose="020B0609070205080204" pitchFamily="49" charset="-128"/>
              </a:rPr>
              <a:t>PDF</a:t>
            </a:r>
            <a:r>
              <a:rPr kumimoji="1" lang="ja-JP" altLang="en-US" sz="817"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8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817"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817" dirty="0">
                <a:solidFill>
                  <a:schemeClr val="tx1"/>
                </a:solidFill>
                <a:latin typeface="ＭＳ ゴシック" panose="020B0609070205080204" pitchFamily="49" charset="-128"/>
                <a:ea typeface="ＭＳ ゴシック" panose="020B0609070205080204" pitchFamily="49" charset="-128"/>
              </a:rPr>
            </a:br>
            <a:endParaRPr kumimoji="1" lang="en-US" altLang="ja-JP" sz="817" dirty="0">
              <a:solidFill>
                <a:schemeClr val="tx1"/>
              </a:solidFill>
              <a:latin typeface="ＭＳ ゴシック" panose="020B0609070205080204" pitchFamily="49" charset="-128"/>
              <a:ea typeface="ＭＳ ゴシック" panose="020B0609070205080204" pitchFamily="49" charset="-128"/>
            </a:endParaRPr>
          </a:p>
          <a:p>
            <a:r>
              <a:rPr kumimoji="1" lang="en-US" altLang="ja-JP" sz="817" dirty="0">
                <a:solidFill>
                  <a:schemeClr val="tx1"/>
                </a:solidFill>
                <a:latin typeface="ＭＳ ゴシック" panose="020B0609070205080204" pitchFamily="49" charset="-128"/>
                <a:ea typeface="ＭＳ ゴシック" panose="020B0609070205080204" pitchFamily="49" charset="-128"/>
              </a:rPr>
              <a:t>※</a:t>
            </a:r>
            <a:r>
              <a:rPr kumimoji="1" lang="en-US" altLang="ja-JP" sz="817"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817" dirty="0">
                <a:solidFill>
                  <a:schemeClr val="tx1"/>
                </a:solidFill>
                <a:latin typeface="ＭＳ ゴシック" panose="020B0609070205080204" pitchFamily="49" charset="-128"/>
                <a:ea typeface="ＭＳ ゴシック" panose="020B0609070205080204" pitchFamily="49" charset="-128"/>
              </a:rPr>
              <a:t>など</a:t>
            </a:r>
            <a:r>
              <a:rPr kumimoji="1" lang="en-US" altLang="ja-JP" sz="817" dirty="0">
                <a:solidFill>
                  <a:schemeClr val="tx1"/>
                </a:solidFill>
                <a:latin typeface="ＭＳ ゴシック" panose="020B0609070205080204" pitchFamily="49" charset="-128"/>
                <a:ea typeface="ＭＳ ゴシック" panose="020B0609070205080204" pitchFamily="49" charset="-128"/>
              </a:rPr>
              <a:t>Office</a:t>
            </a:r>
            <a:r>
              <a:rPr kumimoji="1" lang="ja-JP" altLang="en-US" sz="817"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817" dirty="0">
              <a:solidFill>
                <a:schemeClr val="tx1"/>
              </a:solidFill>
              <a:latin typeface="ＭＳ ゴシック" panose="020B0609070205080204" pitchFamily="49" charset="-128"/>
              <a:ea typeface="ＭＳ ゴシック" panose="020B0609070205080204" pitchFamily="49" charset="-128"/>
            </a:endParaRPr>
          </a:p>
          <a:p>
            <a:br>
              <a:rPr kumimoji="1" lang="en-US" altLang="ja-JP" sz="817" dirty="0">
                <a:solidFill>
                  <a:schemeClr val="tx1"/>
                </a:solidFill>
                <a:latin typeface="ＭＳ ゴシック" panose="020B0609070205080204" pitchFamily="49" charset="-128"/>
                <a:ea typeface="ＭＳ ゴシック" panose="020B0609070205080204" pitchFamily="49" charset="-128"/>
              </a:rPr>
            </a:br>
            <a:r>
              <a:rPr kumimoji="1" lang="en-US" altLang="ja-JP" sz="817" dirty="0">
                <a:solidFill>
                  <a:schemeClr val="tx1"/>
                </a:solidFill>
                <a:latin typeface="ＭＳ ゴシック" panose="020B0609070205080204" pitchFamily="49" charset="-128"/>
                <a:ea typeface="ＭＳ ゴシック" panose="020B0609070205080204" pitchFamily="49" charset="-128"/>
              </a:rPr>
              <a:t>※</a:t>
            </a:r>
            <a:r>
              <a:rPr kumimoji="1" lang="ja-JP" altLang="en-US" sz="817"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795360" y="2200360"/>
            <a:ext cx="6706272"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891051" y="2249914"/>
            <a:ext cx="2063653" cy="317673"/>
          </a:xfrm>
          <a:prstGeom prst="rect">
            <a:avLst/>
          </a:prstGeom>
          <a:noFill/>
        </p:spPr>
        <p:txBody>
          <a:bodyPr wrap="none" rtlCol="0">
            <a:spAutoFit/>
          </a:bodyPr>
          <a:lstStyle/>
          <a:p>
            <a:r>
              <a:rPr kumimoji="1" lang="ja-JP" altLang="en-US" sz="1463"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2050679503"/>
              </p:ext>
            </p:extLst>
          </p:nvPr>
        </p:nvGraphicFramePr>
        <p:xfrm>
          <a:off x="1068244" y="2640498"/>
          <a:ext cx="3231659" cy="563498"/>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068244" y="2640498"/>
                        <a:ext cx="3231659" cy="563498"/>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068243" y="3253102"/>
            <a:ext cx="6706272" cy="1546295"/>
          </a:xfrm>
          <a:prstGeom prst="rect">
            <a:avLst/>
          </a:prstGeom>
          <a:solidFill>
            <a:srgbClr val="FCE5FF"/>
          </a:solidFill>
          <a:ln>
            <a:noFill/>
          </a:ln>
        </p:spPr>
        <p:txBody>
          <a:bodyPr wrap="square" rtlCol="0">
            <a:spAutoFit/>
          </a:bodyPr>
          <a:lstStyle/>
          <a:p>
            <a:pPr marL="167176" indent="-167176">
              <a:buFont typeface="+mj-lt"/>
              <a:buAutoNum type="arabicPeriod"/>
            </a:pPr>
            <a:r>
              <a:rPr kumimoji="1" lang="ja-JP" altLang="en-US" sz="1050"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1050"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1050"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1050"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1050"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1050" dirty="0">
                <a:solidFill>
                  <a:schemeClr val="tx1"/>
                </a:solidFill>
                <a:latin typeface="ＭＳ ゴシック" panose="020B0609070205080204" pitchFamily="49" charset="-128"/>
                <a:ea typeface="ＭＳ ゴシック" panose="020B0609070205080204" pitchFamily="49" charset="-128"/>
              </a:rPr>
            </a:br>
            <a:endParaRPr kumimoji="1" lang="en-US" altLang="ja-JP" sz="1050" dirty="0">
              <a:solidFill>
                <a:schemeClr val="tx1"/>
              </a:solidFill>
              <a:latin typeface="ＭＳ ゴシック" panose="020B0609070205080204" pitchFamily="49" charset="-128"/>
              <a:ea typeface="ＭＳ ゴシック" panose="020B0609070205080204" pitchFamily="49" charset="-128"/>
            </a:endParaRPr>
          </a:p>
          <a:p>
            <a:pPr marL="167176" indent="-167176">
              <a:buFont typeface="+mj-lt"/>
              <a:buAutoNum type="arabicPeriod"/>
            </a:pPr>
            <a:r>
              <a:rPr kumimoji="1" lang="ja-JP" altLang="en-US" sz="1050"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1050" dirty="0">
                <a:solidFill>
                  <a:schemeClr val="tx1"/>
                </a:solidFill>
                <a:latin typeface="ＭＳ ゴシック" panose="020B0609070205080204" pitchFamily="49" charset="-128"/>
                <a:ea typeface="ＭＳ ゴシック" panose="020B0609070205080204" pitchFamily="49" charset="-128"/>
              </a:rPr>
              <a:t>1</a:t>
            </a:r>
            <a:r>
              <a:rPr kumimoji="1" lang="ja-JP" altLang="en-US" sz="1050"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1050" dirty="0">
                <a:solidFill>
                  <a:schemeClr val="tx1"/>
                </a:solidFill>
                <a:latin typeface="ＭＳ ゴシック" panose="020B0609070205080204" pitchFamily="49" charset="-128"/>
                <a:ea typeface="ＭＳ ゴシック" panose="020B0609070205080204" pitchFamily="49" charset="-128"/>
              </a:rPr>
              <a:t>2</a:t>
            </a:r>
            <a:r>
              <a:rPr kumimoji="1" lang="ja-JP" altLang="en-US" sz="1050"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1050" dirty="0">
                <a:solidFill>
                  <a:schemeClr val="tx1"/>
                </a:solidFill>
                <a:latin typeface="ＭＳ ゴシック" panose="020B0609070205080204" pitchFamily="49" charset="-128"/>
                <a:ea typeface="ＭＳ ゴシック" panose="020B0609070205080204" pitchFamily="49" charset="-128"/>
              </a:rPr>
            </a:br>
            <a:r>
              <a:rPr kumimoji="1" lang="en-US" altLang="ja-JP" sz="1050" dirty="0">
                <a:solidFill>
                  <a:schemeClr val="tx1"/>
                </a:solidFill>
                <a:latin typeface="ＭＳ ゴシック" panose="020B0609070205080204" pitchFamily="49" charset="-128"/>
                <a:ea typeface="ＭＳ ゴシック" panose="020B0609070205080204" pitchFamily="49" charset="-128"/>
              </a:rPr>
              <a:t>※</a:t>
            </a:r>
            <a:r>
              <a:rPr kumimoji="1" lang="ja-JP" altLang="en-US" sz="1050"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1050" dirty="0">
                <a:solidFill>
                  <a:schemeClr val="tx1"/>
                </a:solidFill>
                <a:latin typeface="ＭＳ ゴシック" panose="020B0609070205080204" pitchFamily="49" charset="-128"/>
                <a:ea typeface="ＭＳ ゴシック" panose="020B0609070205080204" pitchFamily="49" charset="-128"/>
              </a:rPr>
            </a:br>
            <a:endParaRPr kumimoji="1" lang="en-US" altLang="ja-JP" sz="1050" dirty="0">
              <a:solidFill>
                <a:schemeClr val="tx1"/>
              </a:solidFill>
              <a:latin typeface="ＭＳ ゴシック" panose="020B0609070205080204" pitchFamily="49" charset="-128"/>
              <a:ea typeface="ＭＳ ゴシック" panose="020B0609070205080204" pitchFamily="49" charset="-128"/>
            </a:endParaRPr>
          </a:p>
          <a:p>
            <a:pPr marL="167176" indent="-167176">
              <a:buFont typeface="+mj-lt"/>
              <a:buAutoNum type="arabicPeriod"/>
            </a:pPr>
            <a:r>
              <a:rPr kumimoji="1" lang="ja-JP" altLang="en-US" sz="1050"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1050"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1050"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1050" dirty="0">
                <a:solidFill>
                  <a:schemeClr val="tx1"/>
                </a:solidFill>
                <a:latin typeface="ＭＳ ゴシック" panose="020B0609070205080204" pitchFamily="49" charset="-128"/>
                <a:ea typeface="ＭＳ ゴシック" panose="020B0609070205080204" pitchFamily="49" charset="-128"/>
              </a:rPr>
            </a:br>
            <a:r>
              <a:rPr kumimoji="1" lang="ja-JP" altLang="en-US" sz="1050"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1050" dirty="0">
                <a:solidFill>
                  <a:schemeClr val="tx1"/>
                </a:solidFill>
                <a:latin typeface="ＭＳ ゴシック" panose="020B0609070205080204" pitchFamily="49" charset="-128"/>
                <a:ea typeface="ＭＳ ゴシック" panose="020B0609070205080204" pitchFamily="49" charset="-128"/>
              </a:rPr>
              <a:t>PDF</a:t>
            </a:r>
            <a:r>
              <a:rPr kumimoji="1" lang="ja-JP" altLang="en-US" sz="1050"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1050" dirty="0">
                <a:solidFill>
                  <a:schemeClr val="tx1"/>
                </a:solidFill>
                <a:latin typeface="ＭＳ ゴシック" panose="020B0609070205080204" pitchFamily="49" charset="-128"/>
                <a:ea typeface="ＭＳ ゴシック" panose="020B0609070205080204" pitchFamily="49" charset="-128"/>
              </a:rPr>
            </a:br>
            <a:endParaRPr kumimoji="1" lang="en-US" altLang="ja-JP" sz="1050" dirty="0">
              <a:solidFill>
                <a:schemeClr val="tx1"/>
              </a:solidFill>
              <a:latin typeface="ＭＳ ゴシック" panose="020B0609070205080204" pitchFamily="49" charset="-128"/>
              <a:ea typeface="ＭＳ ゴシック" panose="020B0609070205080204" pitchFamily="49" charset="-128"/>
            </a:endParaRPr>
          </a:p>
          <a:p>
            <a:pPr marL="167176" indent="-167176">
              <a:buFont typeface="+mj-lt"/>
              <a:buAutoNum type="arabicPeriod"/>
            </a:pPr>
            <a:r>
              <a:rPr kumimoji="1" lang="en-US" altLang="ja-JP" sz="1050" dirty="0">
                <a:solidFill>
                  <a:schemeClr val="tx1"/>
                </a:solidFill>
                <a:latin typeface="ＭＳ ゴシック" panose="020B0609070205080204" pitchFamily="49" charset="-128"/>
                <a:ea typeface="ＭＳ ゴシック" panose="020B0609070205080204" pitchFamily="49" charset="-128"/>
              </a:rPr>
              <a:t>PDF</a:t>
            </a:r>
            <a:r>
              <a:rPr kumimoji="1" lang="ja-JP" altLang="en-US" sz="1050"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1050" dirty="0">
                <a:solidFill>
                  <a:schemeClr val="tx1"/>
                </a:solidFill>
                <a:latin typeface="ＭＳ ゴシック" panose="020B0609070205080204" pitchFamily="49" charset="-128"/>
                <a:ea typeface="ＭＳ ゴシック" panose="020B0609070205080204" pitchFamily="49" charset="-128"/>
              </a:rPr>
              <a:t>PDF</a:t>
            </a:r>
            <a:r>
              <a:rPr kumimoji="1" lang="ja-JP" altLang="en-US" sz="1050"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1050"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3753393" y="554418"/>
            <a:ext cx="3891219" cy="451653"/>
          </a:xfrm>
          <a:prstGeom prst="rect">
            <a:avLst/>
          </a:prstGeom>
          <a:noFill/>
        </p:spPr>
        <p:txBody>
          <a:bodyPr wrap="square">
            <a:spAutoFit/>
          </a:bodyPr>
          <a:lstStyle/>
          <a:p>
            <a:r>
              <a:rPr kumimoji="1" lang="en-US" altLang="ja-JP" sz="1167" dirty="0">
                <a:solidFill>
                  <a:schemeClr val="tx1"/>
                </a:solidFill>
                <a:latin typeface="ＭＳ ゴシック" panose="020B0609070205080204" pitchFamily="49" charset="-128"/>
                <a:ea typeface="ＭＳ ゴシック" panose="020B0609070205080204" pitchFamily="49" charset="-128"/>
              </a:rPr>
              <a:t>2</a:t>
            </a:r>
            <a:r>
              <a:rPr kumimoji="1" lang="ja-JP" altLang="en-US" sz="1167"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697728" y="295745"/>
            <a:ext cx="870015" cy="1712838"/>
          </a:xfrm>
          <a:prstGeom prst="rect">
            <a:avLst/>
          </a:prstGeom>
          <a:noFill/>
        </p:spPr>
        <p:txBody>
          <a:bodyPr wrap="square" rtlCol="0">
            <a:spAutoFit/>
          </a:bodyPr>
          <a:lstStyle/>
          <a:p>
            <a:r>
              <a:rPr kumimoji="1" lang="ja-JP" altLang="en-US" sz="5265"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4" name="グラフィックス 3">
            <a:extLst>
              <a:ext uri="{FF2B5EF4-FFF2-40B4-BE49-F238E27FC236}">
                <a16:creationId xmlns:a16="http://schemas.microsoft.com/office/drawing/2014/main" id="{A8B4BB11-AEEC-009A-7F05-41EE6E0CAC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8894" y="114409"/>
            <a:ext cx="2747684" cy="2023743"/>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334</TotalTime>
  <Words>322</Words>
  <Application>Microsoft Office PowerPoint</Application>
  <PresentationFormat>ユーザー設定</PresentationFormat>
  <Paragraphs>18</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 y</cp:lastModifiedBy>
  <cp:revision>3</cp:revision>
  <dcterms:created xsi:type="dcterms:W3CDTF">2024-07-18T06:01:59Z</dcterms:created>
  <dcterms:modified xsi:type="dcterms:W3CDTF">2025-10-06T09:45:31Z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