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5"/>
  </p:notesMasterIdLst>
  <p:handoutMasterIdLst>
    <p:handoutMasterId r:id="rId6"/>
  </p:handoutMasterIdLst>
  <p:sldIdLst>
    <p:sldId id="258" r:id="rId3"/>
    <p:sldId id="257" r:id="rId4"/>
  </p:sldIdLst>
  <p:sldSz cx="7469188" cy="6137275"/>
  <p:notesSz cx="9728200" cy="7778750"/>
  <p:defaultTextStyle>
    <a:defPPr>
      <a:defRPr kern="0"/>
    </a:defPPr>
  </p:defaultTextStyle>
  <p:extLst>
    <p:ext uri="{EFAFB233-063F-42B5-8137-9DF3F51BA10A}">
      <p15:sldGuideLst xmlns:p15="http://schemas.microsoft.com/office/powerpoint/2012/main">
        <p15:guide id="1" orient="horz" pos="2272" userDrawn="1">
          <p15:clr>
            <a:srgbClr val="A4A3A4"/>
          </p15:clr>
        </p15:guide>
        <p15:guide id="2" pos="165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p:cViewPr varScale="1">
        <p:scale>
          <a:sx n="87" d="100"/>
          <a:sy n="87" d="100"/>
        </p:scale>
        <p:origin x="2045" y="48"/>
      </p:cViewPr>
      <p:guideLst>
        <p:guide orient="horz" pos="2272"/>
        <p:guide pos="1658"/>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2025/10/6</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2025/10/6</a:t>
            </a:fld>
            <a:endParaRPr kumimoji="1" lang="ja-JP" altLang="en-US"/>
          </a:p>
        </p:txBody>
      </p:sp>
      <p:sp>
        <p:nvSpPr>
          <p:cNvPr id="4" name="スライド イメージ プレースホルダー 3"/>
          <p:cNvSpPr>
            <a:spLocks noGrp="1" noRot="1" noChangeAspect="1"/>
          </p:cNvSpPr>
          <p:nvPr>
            <p:ph type="sldImg" idx="2"/>
          </p:nvPr>
        </p:nvSpPr>
        <p:spPr>
          <a:xfrm>
            <a:off x="3267075" y="973138"/>
            <a:ext cx="3194050"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770821" rtl="0" eaLnBrk="1" latinLnBrk="0" hangingPunct="1">
      <a:defRPr kumimoji="1" sz="1012" kern="1200">
        <a:solidFill>
          <a:schemeClr val="tx1"/>
        </a:solidFill>
        <a:latin typeface="+mn-lt"/>
        <a:ea typeface="+mn-ea"/>
        <a:cs typeface="+mn-cs"/>
      </a:defRPr>
    </a:lvl1pPr>
    <a:lvl2pPr marL="385411" algn="l" defTabSz="770821" rtl="0" eaLnBrk="1" latinLnBrk="0" hangingPunct="1">
      <a:defRPr kumimoji="1" sz="1012" kern="1200">
        <a:solidFill>
          <a:schemeClr val="tx1"/>
        </a:solidFill>
        <a:latin typeface="+mn-lt"/>
        <a:ea typeface="+mn-ea"/>
        <a:cs typeface="+mn-cs"/>
      </a:defRPr>
    </a:lvl2pPr>
    <a:lvl3pPr marL="770821" algn="l" defTabSz="770821" rtl="0" eaLnBrk="1" latinLnBrk="0" hangingPunct="1">
      <a:defRPr kumimoji="1" sz="1012" kern="1200">
        <a:solidFill>
          <a:schemeClr val="tx1"/>
        </a:solidFill>
        <a:latin typeface="+mn-lt"/>
        <a:ea typeface="+mn-ea"/>
        <a:cs typeface="+mn-cs"/>
      </a:defRPr>
    </a:lvl3pPr>
    <a:lvl4pPr marL="1156235" algn="l" defTabSz="770821" rtl="0" eaLnBrk="1" latinLnBrk="0" hangingPunct="1">
      <a:defRPr kumimoji="1" sz="1012" kern="1200">
        <a:solidFill>
          <a:schemeClr val="tx1"/>
        </a:solidFill>
        <a:latin typeface="+mn-lt"/>
        <a:ea typeface="+mn-ea"/>
        <a:cs typeface="+mn-cs"/>
      </a:defRPr>
    </a:lvl4pPr>
    <a:lvl5pPr marL="1541645" algn="l" defTabSz="770821" rtl="0" eaLnBrk="1" latinLnBrk="0" hangingPunct="1">
      <a:defRPr kumimoji="1" sz="1012" kern="1200">
        <a:solidFill>
          <a:schemeClr val="tx1"/>
        </a:solidFill>
        <a:latin typeface="+mn-lt"/>
        <a:ea typeface="+mn-ea"/>
        <a:cs typeface="+mn-cs"/>
      </a:defRPr>
    </a:lvl5pPr>
    <a:lvl6pPr marL="1927056" algn="l" defTabSz="770821" rtl="0" eaLnBrk="1" latinLnBrk="0" hangingPunct="1">
      <a:defRPr kumimoji="1" sz="1012" kern="1200">
        <a:solidFill>
          <a:schemeClr val="tx1"/>
        </a:solidFill>
        <a:latin typeface="+mn-lt"/>
        <a:ea typeface="+mn-ea"/>
        <a:cs typeface="+mn-cs"/>
      </a:defRPr>
    </a:lvl6pPr>
    <a:lvl7pPr marL="2312466" algn="l" defTabSz="770821" rtl="0" eaLnBrk="1" latinLnBrk="0" hangingPunct="1">
      <a:defRPr kumimoji="1" sz="1012" kern="1200">
        <a:solidFill>
          <a:schemeClr val="tx1"/>
        </a:solidFill>
        <a:latin typeface="+mn-lt"/>
        <a:ea typeface="+mn-ea"/>
        <a:cs typeface="+mn-cs"/>
      </a:defRPr>
    </a:lvl7pPr>
    <a:lvl8pPr marL="2697880" algn="l" defTabSz="770821" rtl="0" eaLnBrk="1" latinLnBrk="0" hangingPunct="1">
      <a:defRPr kumimoji="1" sz="1012" kern="1200">
        <a:solidFill>
          <a:schemeClr val="tx1"/>
        </a:solidFill>
        <a:latin typeface="+mn-lt"/>
        <a:ea typeface="+mn-ea"/>
        <a:cs typeface="+mn-cs"/>
      </a:defRPr>
    </a:lvl8pPr>
    <a:lvl9pPr marL="3083290" algn="l" defTabSz="770821" rtl="0" eaLnBrk="1" latinLnBrk="0" hangingPunct="1">
      <a:defRPr kumimoji="1" sz="1012"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7D7112F9-F660-6EA5-DAC2-18505CD9CD6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197"/>
            <a:ext cx="7469187" cy="6137668"/>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296122">
        <a:defRPr>
          <a:latin typeface="+mn-lt"/>
          <a:ea typeface="+mn-ea"/>
          <a:cs typeface="+mn-cs"/>
        </a:defRPr>
      </a:lvl2pPr>
      <a:lvl3pPr marL="592246">
        <a:defRPr>
          <a:latin typeface="+mn-lt"/>
          <a:ea typeface="+mn-ea"/>
          <a:cs typeface="+mn-cs"/>
        </a:defRPr>
      </a:lvl3pPr>
      <a:lvl4pPr marL="888370">
        <a:defRPr>
          <a:latin typeface="+mn-lt"/>
          <a:ea typeface="+mn-ea"/>
          <a:cs typeface="+mn-cs"/>
        </a:defRPr>
      </a:lvl4pPr>
      <a:lvl5pPr marL="1184491">
        <a:defRPr>
          <a:latin typeface="+mn-lt"/>
          <a:ea typeface="+mn-ea"/>
          <a:cs typeface="+mn-cs"/>
        </a:defRPr>
      </a:lvl5pPr>
      <a:lvl6pPr marL="1480613">
        <a:defRPr>
          <a:latin typeface="+mn-lt"/>
          <a:ea typeface="+mn-ea"/>
          <a:cs typeface="+mn-cs"/>
        </a:defRPr>
      </a:lvl6pPr>
      <a:lvl7pPr marL="1776735">
        <a:defRPr>
          <a:latin typeface="+mn-lt"/>
          <a:ea typeface="+mn-ea"/>
          <a:cs typeface="+mn-cs"/>
        </a:defRPr>
      </a:lvl7pPr>
      <a:lvl8pPr marL="2072860">
        <a:defRPr>
          <a:latin typeface="+mn-lt"/>
          <a:ea typeface="+mn-ea"/>
          <a:cs typeface="+mn-cs"/>
        </a:defRPr>
      </a:lvl8pPr>
      <a:lvl9pPr marL="2368983">
        <a:defRPr>
          <a:latin typeface="+mn-lt"/>
          <a:ea typeface="+mn-ea"/>
          <a:cs typeface="+mn-cs"/>
        </a:defRPr>
      </a:lvl9pPr>
    </p:bodyStyle>
    <p:otherStyle>
      <a:lvl1pPr marL="0">
        <a:defRPr>
          <a:latin typeface="+mn-lt"/>
          <a:ea typeface="+mn-ea"/>
          <a:cs typeface="+mn-cs"/>
        </a:defRPr>
      </a:lvl1pPr>
      <a:lvl2pPr marL="296122">
        <a:defRPr>
          <a:latin typeface="+mn-lt"/>
          <a:ea typeface="+mn-ea"/>
          <a:cs typeface="+mn-cs"/>
        </a:defRPr>
      </a:lvl2pPr>
      <a:lvl3pPr marL="592246">
        <a:defRPr>
          <a:latin typeface="+mn-lt"/>
          <a:ea typeface="+mn-ea"/>
          <a:cs typeface="+mn-cs"/>
        </a:defRPr>
      </a:lvl3pPr>
      <a:lvl4pPr marL="888370">
        <a:defRPr>
          <a:latin typeface="+mn-lt"/>
          <a:ea typeface="+mn-ea"/>
          <a:cs typeface="+mn-cs"/>
        </a:defRPr>
      </a:lvl4pPr>
      <a:lvl5pPr marL="1184491">
        <a:defRPr>
          <a:latin typeface="+mn-lt"/>
          <a:ea typeface="+mn-ea"/>
          <a:cs typeface="+mn-cs"/>
        </a:defRPr>
      </a:lvl5pPr>
      <a:lvl6pPr marL="1480613">
        <a:defRPr>
          <a:latin typeface="+mn-lt"/>
          <a:ea typeface="+mn-ea"/>
          <a:cs typeface="+mn-cs"/>
        </a:defRPr>
      </a:lvl6pPr>
      <a:lvl7pPr marL="1776735">
        <a:defRPr>
          <a:latin typeface="+mn-lt"/>
          <a:ea typeface="+mn-ea"/>
          <a:cs typeface="+mn-cs"/>
        </a:defRPr>
      </a:lvl7pPr>
      <a:lvl8pPr marL="2072860">
        <a:defRPr>
          <a:latin typeface="+mn-lt"/>
          <a:ea typeface="+mn-ea"/>
          <a:cs typeface="+mn-cs"/>
        </a:defRPr>
      </a:lvl8pPr>
      <a:lvl9pPr marL="2368983">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296122">
        <a:defRPr>
          <a:latin typeface="+mn-lt"/>
          <a:ea typeface="+mn-ea"/>
          <a:cs typeface="+mn-cs"/>
        </a:defRPr>
      </a:lvl2pPr>
      <a:lvl3pPr marL="592246">
        <a:defRPr>
          <a:latin typeface="+mn-lt"/>
          <a:ea typeface="+mn-ea"/>
          <a:cs typeface="+mn-cs"/>
        </a:defRPr>
      </a:lvl3pPr>
      <a:lvl4pPr marL="888370">
        <a:defRPr>
          <a:latin typeface="+mn-lt"/>
          <a:ea typeface="+mn-ea"/>
          <a:cs typeface="+mn-cs"/>
        </a:defRPr>
      </a:lvl4pPr>
      <a:lvl5pPr marL="1184491">
        <a:defRPr>
          <a:latin typeface="+mn-lt"/>
          <a:ea typeface="+mn-ea"/>
          <a:cs typeface="+mn-cs"/>
        </a:defRPr>
      </a:lvl5pPr>
      <a:lvl6pPr marL="1480613">
        <a:defRPr>
          <a:latin typeface="+mn-lt"/>
          <a:ea typeface="+mn-ea"/>
          <a:cs typeface="+mn-cs"/>
        </a:defRPr>
      </a:lvl6pPr>
      <a:lvl7pPr marL="1776735">
        <a:defRPr>
          <a:latin typeface="+mn-lt"/>
          <a:ea typeface="+mn-ea"/>
          <a:cs typeface="+mn-cs"/>
        </a:defRPr>
      </a:lvl7pPr>
      <a:lvl8pPr marL="2072860">
        <a:defRPr>
          <a:latin typeface="+mn-lt"/>
          <a:ea typeface="+mn-ea"/>
          <a:cs typeface="+mn-cs"/>
        </a:defRPr>
      </a:lvl8pPr>
      <a:lvl9pPr marL="2368983">
        <a:defRPr>
          <a:latin typeface="+mn-lt"/>
          <a:ea typeface="+mn-ea"/>
          <a:cs typeface="+mn-cs"/>
        </a:defRPr>
      </a:lvl9pPr>
    </p:bodyStyle>
    <p:otherStyle>
      <a:lvl1pPr marL="0">
        <a:defRPr>
          <a:latin typeface="+mn-lt"/>
          <a:ea typeface="+mn-ea"/>
          <a:cs typeface="+mn-cs"/>
        </a:defRPr>
      </a:lvl1pPr>
      <a:lvl2pPr marL="296122">
        <a:defRPr>
          <a:latin typeface="+mn-lt"/>
          <a:ea typeface="+mn-ea"/>
          <a:cs typeface="+mn-cs"/>
        </a:defRPr>
      </a:lvl2pPr>
      <a:lvl3pPr marL="592246">
        <a:defRPr>
          <a:latin typeface="+mn-lt"/>
          <a:ea typeface="+mn-ea"/>
          <a:cs typeface="+mn-cs"/>
        </a:defRPr>
      </a:lvl3pPr>
      <a:lvl4pPr marL="888370">
        <a:defRPr>
          <a:latin typeface="+mn-lt"/>
          <a:ea typeface="+mn-ea"/>
          <a:cs typeface="+mn-cs"/>
        </a:defRPr>
      </a:lvl4pPr>
      <a:lvl5pPr marL="1184491">
        <a:defRPr>
          <a:latin typeface="+mn-lt"/>
          <a:ea typeface="+mn-ea"/>
          <a:cs typeface="+mn-cs"/>
        </a:defRPr>
      </a:lvl5pPr>
      <a:lvl6pPr marL="1480613">
        <a:defRPr>
          <a:latin typeface="+mn-lt"/>
          <a:ea typeface="+mn-ea"/>
          <a:cs typeface="+mn-cs"/>
        </a:defRPr>
      </a:lvl6pPr>
      <a:lvl7pPr marL="1776735">
        <a:defRPr>
          <a:latin typeface="+mn-lt"/>
          <a:ea typeface="+mn-ea"/>
          <a:cs typeface="+mn-cs"/>
        </a:defRPr>
      </a:lvl7pPr>
      <a:lvl8pPr marL="2072860">
        <a:defRPr>
          <a:latin typeface="+mn-lt"/>
          <a:ea typeface="+mn-ea"/>
          <a:cs typeface="+mn-cs"/>
        </a:defRPr>
      </a:lvl8pPr>
      <a:lvl9pPr marL="2368983">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645811" y="183082"/>
            <a:ext cx="2236132" cy="318610"/>
          </a:xfrm>
          <a:prstGeom prst="rect">
            <a:avLst/>
          </a:prstGeom>
          <a:noFill/>
        </p:spPr>
        <p:txBody>
          <a:bodyPr wrap="none" rtlCol="0">
            <a:spAutoFit/>
          </a:bodyPr>
          <a:lstStyle/>
          <a:p>
            <a:r>
              <a:rPr kumimoji="1" lang="ja-JP" altLang="en-US" sz="1416" dirty="0">
                <a:latin typeface="ＭＳ ゴシック" panose="020B0609070205080204" pitchFamily="49" charset="-128"/>
                <a:ea typeface="ＭＳ ゴシック" panose="020B0609070205080204" pitchFamily="49" charset="-128"/>
              </a:rPr>
              <a:t>缶バッジ　テンプレート</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3297565" y="1342203"/>
            <a:ext cx="3647152" cy="646331"/>
          </a:xfrm>
          <a:prstGeom prst="rect">
            <a:avLst/>
          </a:prstGeom>
          <a:noFill/>
        </p:spPr>
        <p:txBody>
          <a:bodyPr wrap="none" rtlCol="0">
            <a:spAutoFit/>
          </a:bodyPr>
          <a:lstStyle/>
          <a:p>
            <a:r>
              <a:rPr kumimoji="1" lang="ja-JP" altLang="en-US" sz="800" b="1" dirty="0">
                <a:solidFill>
                  <a:srgbClr val="FF66FF"/>
                </a:solidFill>
                <a:latin typeface="ＭＳ ゴシック" panose="020B0609070205080204" pitchFamily="49" charset="-128"/>
                <a:ea typeface="ＭＳ ゴシック" panose="020B0609070205080204" pitchFamily="49" charset="-128"/>
              </a:rPr>
              <a:t>ピンクの線</a:t>
            </a:r>
            <a:endParaRPr kumimoji="1" lang="en-US" altLang="ja-JP" sz="800" b="1" dirty="0">
              <a:solidFill>
                <a:srgbClr val="FF66FF"/>
              </a:solidFill>
              <a:latin typeface="ＭＳ ゴシック" panose="020B0609070205080204" pitchFamily="49" charset="-128"/>
              <a:ea typeface="ＭＳ ゴシック" panose="020B0609070205080204" pitchFamily="49" charset="-128"/>
            </a:endParaRPr>
          </a:p>
          <a:p>
            <a:r>
              <a:rPr kumimoji="1" lang="ja-JP" altLang="en-US" sz="1000"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a:t>
            </a:r>
            <a:endParaRPr kumimoji="1" lang="en-US" altLang="ja-JP" sz="1000" dirty="0">
              <a:solidFill>
                <a:schemeClr val="tx1"/>
              </a:solidFill>
              <a:latin typeface="ＭＳ ゴシック" panose="020B0609070205080204" pitchFamily="49" charset="-128"/>
              <a:ea typeface="ＭＳ ゴシック" panose="020B0609070205080204" pitchFamily="49" charset="-128"/>
            </a:endParaRPr>
          </a:p>
          <a:p>
            <a:r>
              <a:rPr kumimoji="1" lang="ja-JP" altLang="en-US" sz="1000" dirty="0">
                <a:solidFill>
                  <a:schemeClr val="tx1"/>
                </a:solidFill>
                <a:latin typeface="ＭＳ ゴシック" panose="020B0609070205080204" pitchFamily="49" charset="-128"/>
                <a:ea typeface="ＭＳ ゴシック" panose="020B0609070205080204" pitchFamily="49" charset="-128"/>
              </a:rPr>
              <a:t>塗り足し範囲　</a:t>
            </a:r>
            <a:r>
              <a:rPr kumimoji="1" lang="en-US" altLang="ja-JP" sz="1000" dirty="0">
                <a:solidFill>
                  <a:schemeClr val="tx1"/>
                </a:solidFill>
                <a:latin typeface="ＭＳ ゴシック" panose="020B0609070205080204" pitchFamily="49" charset="-128"/>
                <a:ea typeface="ＭＳ ゴシック" panose="020B0609070205080204" pitchFamily="49" charset="-128"/>
              </a:rPr>
              <a:t>※</a:t>
            </a:r>
            <a:r>
              <a:rPr kumimoji="1" lang="ja-JP" altLang="en-US" sz="1000"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endParaRPr kumimoji="1" lang="ja-JP" altLang="en-US" sz="800" b="1" dirty="0">
              <a:solidFill>
                <a:srgbClr val="FF66FF"/>
              </a:solidFill>
              <a:latin typeface="ＭＳ ゴシック" panose="020B0609070205080204" pitchFamily="49" charset="-128"/>
              <a:ea typeface="ＭＳ ゴシック" panose="020B0609070205080204" pitchFamily="49" charset="-128"/>
            </a:endParaRPr>
          </a:p>
          <a:p>
            <a:r>
              <a:rPr kumimoji="1" lang="ja-JP" altLang="en-US" sz="800" b="1" dirty="0">
                <a:solidFill>
                  <a:schemeClr val="accent5"/>
                </a:solidFill>
                <a:latin typeface="ＭＳ ゴシック" panose="020B0609070205080204" pitchFamily="49" charset="-128"/>
                <a:ea typeface="ＭＳ ゴシック" panose="020B0609070205080204" pitchFamily="49" charset="-128"/>
              </a:rPr>
              <a:t>青色の範囲外</a:t>
            </a:r>
            <a:r>
              <a:rPr kumimoji="1" lang="ja-JP" altLang="en-US" sz="800" dirty="0">
                <a:solidFill>
                  <a:schemeClr val="tx1"/>
                </a:solidFill>
                <a:latin typeface="ＭＳ ゴシック" panose="020B0609070205080204" pitchFamily="49" charset="-128"/>
                <a:ea typeface="ＭＳ ゴシック" panose="020B0609070205080204" pitchFamily="49" charset="-128"/>
              </a:rPr>
              <a:t>には</a:t>
            </a:r>
            <a:r>
              <a:rPr kumimoji="1" lang="ja-JP" altLang="en-US" sz="800" b="1" dirty="0">
                <a:solidFill>
                  <a:srgbClr val="FF0000"/>
                </a:solidFill>
                <a:latin typeface="ＭＳ ゴシック" panose="020B0609070205080204" pitchFamily="49" charset="-128"/>
                <a:ea typeface="ＭＳ ゴシック" panose="020B0609070205080204" pitchFamily="49" charset="-128"/>
              </a:rPr>
              <a:t>切れてほしくないデザインをのせないでください</a:t>
            </a:r>
            <a:endParaRPr kumimoji="1" lang="en-US" altLang="ja-JP" sz="800" b="1" dirty="0">
              <a:solidFill>
                <a:srgbClr val="FF0000"/>
              </a:solidFill>
              <a:latin typeface="ＭＳ ゴシック" panose="020B0609070205080204" pitchFamily="49" charset="-128"/>
              <a:ea typeface="ＭＳ ゴシック" panose="020B0609070205080204" pitchFamily="49" charset="-128"/>
            </a:endParaRP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3302737" y="2017337"/>
            <a:ext cx="2504494" cy="386969"/>
          </a:xfrm>
          <a:prstGeom prst="rect">
            <a:avLst/>
          </a:prstGeom>
          <a:noFill/>
        </p:spPr>
        <p:txBody>
          <a:bodyPr wrap="none" rtlCol="0">
            <a:spAutoFit/>
          </a:bodyPr>
          <a:lstStyle/>
          <a:p>
            <a:r>
              <a:rPr kumimoji="1" lang="ja-JP" altLang="en-US" sz="924"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924" dirty="0">
                <a:solidFill>
                  <a:schemeClr val="tx1"/>
                </a:solidFill>
                <a:latin typeface="ＭＳ ゴシック" panose="020B0609070205080204" pitchFamily="49" charset="-128"/>
                <a:ea typeface="ＭＳ ゴシック" panose="020B0609070205080204" pitchFamily="49" charset="-128"/>
              </a:rPr>
              <a:t>カレンダーのサイズ（仕上がり位置）です</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3276863" y="622626"/>
            <a:ext cx="2055029" cy="298393"/>
          </a:xfrm>
          <a:prstGeom prst="rect">
            <a:avLst/>
          </a:prstGeom>
          <a:noFill/>
        </p:spPr>
        <p:txBody>
          <a:bodyPr wrap="none" rtlCol="0">
            <a:spAutoFit/>
          </a:bodyPr>
          <a:lstStyle/>
          <a:p>
            <a:r>
              <a:rPr kumimoji="1" lang="ja-JP" altLang="en-US" sz="1288"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784065" y="5086005"/>
            <a:ext cx="5999566" cy="1117835"/>
          </a:xfrm>
          <a:prstGeom prst="rect">
            <a:avLst/>
          </a:prstGeom>
          <a:noFill/>
        </p:spPr>
        <p:txBody>
          <a:bodyPr wrap="square">
            <a:spAutoFit/>
          </a:bodyPr>
          <a:lstStyle/>
          <a:p>
            <a:r>
              <a:rPr kumimoji="1" lang="ja-JP" altLang="en-US" sz="719"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719" dirty="0">
              <a:solidFill>
                <a:srgbClr val="FF0000"/>
              </a:solidFill>
              <a:latin typeface="ＭＳ ゴシック" panose="020B0609070205080204" pitchFamily="49" charset="-128"/>
              <a:ea typeface="ＭＳ ゴシック" panose="020B0609070205080204" pitchFamily="49" charset="-128"/>
            </a:endParaRPr>
          </a:p>
          <a:p>
            <a:r>
              <a:rPr kumimoji="1" lang="en-US" altLang="ja-JP" sz="719" dirty="0">
                <a:solidFill>
                  <a:schemeClr val="tx1"/>
                </a:solidFill>
                <a:latin typeface="ＭＳ ゴシック" panose="020B0609070205080204" pitchFamily="49" charset="-128"/>
                <a:ea typeface="ＭＳ ゴシック" panose="020B0609070205080204" pitchFamily="49" charset="-128"/>
              </a:rPr>
              <a:t>※</a:t>
            </a:r>
            <a:r>
              <a:rPr kumimoji="1" lang="ja-JP" altLang="en-US" sz="719"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719" dirty="0">
                <a:solidFill>
                  <a:schemeClr val="tx1"/>
                </a:solidFill>
                <a:latin typeface="ＭＳ ゴシック" panose="020B0609070205080204" pitchFamily="49" charset="-128"/>
                <a:ea typeface="ＭＳ ゴシック" panose="020B0609070205080204" pitchFamily="49" charset="-128"/>
              </a:rPr>
              <a:t>PDF</a:t>
            </a:r>
            <a:r>
              <a:rPr kumimoji="1" lang="ja-JP" altLang="en-US" sz="719"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719"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719"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719" dirty="0">
                <a:solidFill>
                  <a:schemeClr val="tx1"/>
                </a:solidFill>
                <a:latin typeface="ＭＳ ゴシック" panose="020B0609070205080204" pitchFamily="49" charset="-128"/>
                <a:ea typeface="ＭＳ ゴシック" panose="020B0609070205080204" pitchFamily="49" charset="-128"/>
              </a:rPr>
            </a:br>
            <a:endParaRPr kumimoji="1" lang="en-US" altLang="ja-JP" sz="719" dirty="0">
              <a:solidFill>
                <a:schemeClr val="tx1"/>
              </a:solidFill>
              <a:latin typeface="ＭＳ ゴシック" panose="020B0609070205080204" pitchFamily="49" charset="-128"/>
              <a:ea typeface="ＭＳ ゴシック" panose="020B0609070205080204" pitchFamily="49" charset="-128"/>
            </a:endParaRPr>
          </a:p>
          <a:p>
            <a:r>
              <a:rPr kumimoji="1" lang="en-US" altLang="ja-JP" sz="719" dirty="0">
                <a:solidFill>
                  <a:schemeClr val="tx1"/>
                </a:solidFill>
                <a:latin typeface="ＭＳ ゴシック" panose="020B0609070205080204" pitchFamily="49" charset="-128"/>
                <a:ea typeface="ＭＳ ゴシック" panose="020B0609070205080204" pitchFamily="49" charset="-128"/>
              </a:rPr>
              <a:t>※</a:t>
            </a:r>
            <a:r>
              <a:rPr kumimoji="1" lang="en-US" altLang="ja-JP" sz="719"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719" dirty="0">
                <a:solidFill>
                  <a:schemeClr val="tx1"/>
                </a:solidFill>
                <a:latin typeface="ＭＳ ゴシック" panose="020B0609070205080204" pitchFamily="49" charset="-128"/>
                <a:ea typeface="ＭＳ ゴシック" panose="020B0609070205080204" pitchFamily="49" charset="-128"/>
              </a:rPr>
              <a:t>など</a:t>
            </a:r>
            <a:r>
              <a:rPr kumimoji="1" lang="en-US" altLang="ja-JP" sz="719" dirty="0">
                <a:solidFill>
                  <a:schemeClr val="tx1"/>
                </a:solidFill>
                <a:latin typeface="ＭＳ ゴシック" panose="020B0609070205080204" pitchFamily="49" charset="-128"/>
                <a:ea typeface="ＭＳ ゴシック" panose="020B0609070205080204" pitchFamily="49" charset="-128"/>
              </a:rPr>
              <a:t>Office</a:t>
            </a:r>
            <a:r>
              <a:rPr kumimoji="1" lang="ja-JP" altLang="en-US" sz="719"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719" dirty="0">
              <a:solidFill>
                <a:schemeClr val="tx1"/>
              </a:solidFill>
              <a:latin typeface="ＭＳ ゴシック" panose="020B0609070205080204" pitchFamily="49" charset="-128"/>
              <a:ea typeface="ＭＳ ゴシック" panose="020B0609070205080204" pitchFamily="49" charset="-128"/>
            </a:endParaRPr>
          </a:p>
          <a:p>
            <a:br>
              <a:rPr kumimoji="1" lang="en-US" altLang="ja-JP" sz="719" dirty="0">
                <a:solidFill>
                  <a:schemeClr val="tx1"/>
                </a:solidFill>
                <a:latin typeface="ＭＳ ゴシック" panose="020B0609070205080204" pitchFamily="49" charset="-128"/>
                <a:ea typeface="ＭＳ ゴシック" panose="020B0609070205080204" pitchFamily="49" charset="-128"/>
              </a:rPr>
            </a:br>
            <a:r>
              <a:rPr kumimoji="1" lang="en-US" altLang="ja-JP" sz="719" dirty="0">
                <a:solidFill>
                  <a:schemeClr val="tx1"/>
                </a:solidFill>
                <a:latin typeface="ＭＳ ゴシック" panose="020B0609070205080204" pitchFamily="49" charset="-128"/>
                <a:ea typeface="ＭＳ ゴシック" panose="020B0609070205080204" pitchFamily="49" charset="-128"/>
              </a:rPr>
              <a:t>※</a:t>
            </a:r>
            <a:r>
              <a:rPr kumimoji="1" lang="ja-JP" altLang="en-US" sz="719"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指示なく片面分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p:nvPr/>
        </p:nvCxnSpPr>
        <p:spPr>
          <a:xfrm>
            <a:off x="699864" y="2716974"/>
            <a:ext cx="5901068"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784065" y="2716981"/>
            <a:ext cx="1885450" cy="298393"/>
          </a:xfrm>
          <a:prstGeom prst="rect">
            <a:avLst/>
          </a:prstGeom>
          <a:noFill/>
        </p:spPr>
        <p:txBody>
          <a:bodyPr wrap="none" rtlCol="0">
            <a:spAutoFit/>
          </a:bodyPr>
          <a:lstStyle/>
          <a:p>
            <a:r>
              <a:rPr kumimoji="1" lang="ja-JP" altLang="en-US" sz="1288"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914015726"/>
              </p:ext>
            </p:extLst>
          </p:nvPr>
        </p:nvGraphicFramePr>
        <p:xfrm>
          <a:off x="939982" y="3060668"/>
          <a:ext cx="2843643" cy="495841"/>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939982" y="3060668"/>
                        <a:ext cx="2843643" cy="495841"/>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874847" y="3682418"/>
            <a:ext cx="5946774" cy="1409445"/>
          </a:xfrm>
          <a:prstGeom prst="rect">
            <a:avLst/>
          </a:prstGeom>
          <a:solidFill>
            <a:srgbClr val="FCE5FF"/>
          </a:solidFill>
          <a:ln>
            <a:noFill/>
          </a:ln>
        </p:spPr>
        <p:txBody>
          <a:bodyPr wrap="none" rtlCol="0">
            <a:spAutoFit/>
          </a:bodyPr>
          <a:lstStyle/>
          <a:p>
            <a:pPr marL="147106" indent="-147106">
              <a:buFont typeface="+mj-lt"/>
              <a:buAutoNum type="arabicPeriod"/>
            </a:pPr>
            <a:r>
              <a:rPr kumimoji="1" lang="ja-JP" altLang="en-US" sz="924"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924"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924"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924"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924"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924" dirty="0">
                <a:solidFill>
                  <a:schemeClr val="tx1"/>
                </a:solidFill>
                <a:latin typeface="ＭＳ ゴシック" panose="020B0609070205080204" pitchFamily="49" charset="-128"/>
                <a:ea typeface="ＭＳ ゴシック" panose="020B0609070205080204" pitchFamily="49" charset="-128"/>
              </a:rPr>
            </a:br>
            <a:endParaRPr kumimoji="1" lang="en-US" altLang="ja-JP" sz="924" dirty="0">
              <a:solidFill>
                <a:schemeClr val="tx1"/>
              </a:solidFill>
              <a:latin typeface="ＭＳ ゴシック" panose="020B0609070205080204" pitchFamily="49" charset="-128"/>
              <a:ea typeface="ＭＳ ゴシック" panose="020B0609070205080204" pitchFamily="49" charset="-128"/>
            </a:endParaRPr>
          </a:p>
          <a:p>
            <a:pPr marL="147106" indent="-147106">
              <a:buFont typeface="+mj-lt"/>
              <a:buAutoNum type="arabicPeriod"/>
            </a:pPr>
            <a:r>
              <a:rPr kumimoji="1" lang="ja-JP" altLang="en-US" sz="924"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924" dirty="0">
                <a:solidFill>
                  <a:schemeClr val="tx1"/>
                </a:solidFill>
                <a:latin typeface="ＭＳ ゴシック" panose="020B0609070205080204" pitchFamily="49" charset="-128"/>
                <a:ea typeface="ＭＳ ゴシック" panose="020B0609070205080204" pitchFamily="49" charset="-128"/>
              </a:rPr>
              <a:t>1</a:t>
            </a:r>
            <a:r>
              <a:rPr kumimoji="1" lang="ja-JP" altLang="en-US" sz="924"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924" dirty="0">
                <a:solidFill>
                  <a:schemeClr val="tx1"/>
                </a:solidFill>
                <a:latin typeface="ＭＳ ゴシック" panose="020B0609070205080204" pitchFamily="49" charset="-128"/>
                <a:ea typeface="ＭＳ ゴシック" panose="020B0609070205080204" pitchFamily="49" charset="-128"/>
              </a:rPr>
              <a:t>2</a:t>
            </a:r>
            <a:r>
              <a:rPr kumimoji="1" lang="ja-JP" altLang="en-US" sz="924"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924" dirty="0">
                <a:solidFill>
                  <a:schemeClr val="tx1"/>
                </a:solidFill>
                <a:latin typeface="ＭＳ ゴシック" panose="020B0609070205080204" pitchFamily="49" charset="-128"/>
                <a:ea typeface="ＭＳ ゴシック" panose="020B0609070205080204" pitchFamily="49" charset="-128"/>
              </a:rPr>
            </a:br>
            <a:r>
              <a:rPr kumimoji="1" lang="en-US" altLang="ja-JP" sz="924" dirty="0">
                <a:solidFill>
                  <a:schemeClr val="tx1"/>
                </a:solidFill>
                <a:latin typeface="ＭＳ ゴシック" panose="020B0609070205080204" pitchFamily="49" charset="-128"/>
                <a:ea typeface="ＭＳ ゴシック" panose="020B0609070205080204" pitchFamily="49" charset="-128"/>
              </a:rPr>
              <a:t>※</a:t>
            </a:r>
            <a:r>
              <a:rPr kumimoji="1" lang="ja-JP" altLang="en-US" sz="924"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924" dirty="0">
                <a:solidFill>
                  <a:schemeClr val="tx1"/>
                </a:solidFill>
                <a:latin typeface="ＭＳ ゴシック" panose="020B0609070205080204" pitchFamily="49" charset="-128"/>
                <a:ea typeface="ＭＳ ゴシック" panose="020B0609070205080204" pitchFamily="49" charset="-128"/>
              </a:rPr>
            </a:br>
            <a:endParaRPr kumimoji="1" lang="en-US" altLang="ja-JP" sz="924" dirty="0">
              <a:solidFill>
                <a:schemeClr val="tx1"/>
              </a:solidFill>
              <a:latin typeface="ＭＳ ゴシック" panose="020B0609070205080204" pitchFamily="49" charset="-128"/>
              <a:ea typeface="ＭＳ ゴシック" panose="020B0609070205080204" pitchFamily="49" charset="-128"/>
            </a:endParaRPr>
          </a:p>
          <a:p>
            <a:pPr marL="147106" indent="-147106">
              <a:buFont typeface="+mj-lt"/>
              <a:buAutoNum type="arabicPeriod"/>
            </a:pPr>
            <a:r>
              <a:rPr kumimoji="1" lang="ja-JP" altLang="en-US" sz="924"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924"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924"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924" dirty="0">
                <a:solidFill>
                  <a:schemeClr val="tx1"/>
                </a:solidFill>
                <a:latin typeface="ＭＳ ゴシック" panose="020B0609070205080204" pitchFamily="49" charset="-128"/>
                <a:ea typeface="ＭＳ ゴシック" panose="020B0609070205080204" pitchFamily="49" charset="-128"/>
              </a:rPr>
            </a:br>
            <a:r>
              <a:rPr kumimoji="1" lang="ja-JP" altLang="en-US" sz="924"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924" dirty="0">
                <a:solidFill>
                  <a:schemeClr val="tx1"/>
                </a:solidFill>
                <a:latin typeface="ＭＳ ゴシック" panose="020B0609070205080204" pitchFamily="49" charset="-128"/>
                <a:ea typeface="ＭＳ ゴシック" panose="020B0609070205080204" pitchFamily="49" charset="-128"/>
              </a:rPr>
              <a:t>PDF</a:t>
            </a:r>
            <a:r>
              <a:rPr kumimoji="1" lang="ja-JP" altLang="en-US" sz="924"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924" dirty="0">
                <a:solidFill>
                  <a:schemeClr val="tx1"/>
                </a:solidFill>
                <a:latin typeface="ＭＳ ゴシック" panose="020B0609070205080204" pitchFamily="49" charset="-128"/>
                <a:ea typeface="ＭＳ ゴシック" panose="020B0609070205080204" pitchFamily="49" charset="-128"/>
              </a:rPr>
            </a:br>
            <a:endParaRPr kumimoji="1" lang="en-US" altLang="ja-JP" sz="924" dirty="0">
              <a:solidFill>
                <a:schemeClr val="tx1"/>
              </a:solidFill>
              <a:latin typeface="ＭＳ ゴシック" panose="020B0609070205080204" pitchFamily="49" charset="-128"/>
              <a:ea typeface="ＭＳ ゴシック" panose="020B0609070205080204" pitchFamily="49" charset="-128"/>
            </a:endParaRPr>
          </a:p>
          <a:p>
            <a:pPr marL="147106" indent="-147106">
              <a:buFont typeface="+mj-lt"/>
              <a:buAutoNum type="arabicPeriod"/>
            </a:pPr>
            <a:r>
              <a:rPr kumimoji="1" lang="en-US" altLang="ja-JP" sz="924" dirty="0">
                <a:solidFill>
                  <a:schemeClr val="tx1"/>
                </a:solidFill>
                <a:latin typeface="ＭＳ ゴシック" panose="020B0609070205080204" pitchFamily="49" charset="-128"/>
                <a:ea typeface="ＭＳ ゴシック" panose="020B0609070205080204" pitchFamily="49" charset="-128"/>
              </a:rPr>
              <a:t>PDF</a:t>
            </a:r>
            <a:r>
              <a:rPr kumimoji="1" lang="ja-JP" altLang="en-US" sz="924"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924" dirty="0">
                <a:solidFill>
                  <a:schemeClr val="tx1"/>
                </a:solidFill>
                <a:latin typeface="ＭＳ ゴシック" panose="020B0609070205080204" pitchFamily="49" charset="-128"/>
                <a:ea typeface="ＭＳ ゴシック" panose="020B0609070205080204" pitchFamily="49" charset="-128"/>
              </a:rPr>
              <a:t>PDF</a:t>
            </a:r>
            <a:r>
              <a:rPr kumimoji="1" lang="ja-JP" altLang="en-US" sz="924"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924"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3302734" y="934679"/>
            <a:ext cx="3424010" cy="419501"/>
          </a:xfrm>
          <a:prstGeom prst="rect">
            <a:avLst/>
          </a:prstGeom>
          <a:noFill/>
        </p:spPr>
        <p:txBody>
          <a:bodyPr wrap="square">
            <a:spAutoFit/>
          </a:bodyPr>
          <a:lstStyle/>
          <a:p>
            <a:r>
              <a:rPr kumimoji="1" lang="en-US" altLang="ja-JP" sz="1027" dirty="0">
                <a:solidFill>
                  <a:schemeClr val="tx1"/>
                </a:solidFill>
                <a:latin typeface="ＭＳ ゴシック" panose="020B0609070205080204" pitchFamily="49" charset="-128"/>
                <a:ea typeface="ＭＳ ゴシック" panose="020B0609070205080204" pitchFamily="49" charset="-128"/>
              </a:rPr>
              <a:t>2</a:t>
            </a:r>
            <a:r>
              <a:rPr kumimoji="1" lang="ja-JP" altLang="en-US" sz="1027"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1448594" y="864601"/>
            <a:ext cx="889402" cy="1518236"/>
          </a:xfrm>
          <a:prstGeom prst="rect">
            <a:avLst/>
          </a:prstGeom>
          <a:noFill/>
        </p:spPr>
        <p:txBody>
          <a:bodyPr wrap="square" rtlCol="0">
            <a:spAutoFit/>
          </a:bodyPr>
          <a:lstStyle/>
          <a:p>
            <a:r>
              <a:rPr kumimoji="1" lang="ja-JP" altLang="en-US" sz="4633"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pic>
        <p:nvPicPr>
          <p:cNvPr id="5" name="グラフィックス 4">
            <a:extLst>
              <a:ext uri="{FF2B5EF4-FFF2-40B4-BE49-F238E27FC236}">
                <a16:creationId xmlns:a16="http://schemas.microsoft.com/office/drawing/2014/main" id="{0F90FDE3-5EED-F3C3-1723-C568BDB8A45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0277" y="763587"/>
            <a:ext cx="2198837" cy="1806854"/>
          </a:xfrm>
          <a:prstGeom prst="rect">
            <a:avLst/>
          </a:prstGeom>
        </p:spPr>
      </p:pic>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668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322</TotalTime>
  <Words>325</Words>
  <Application>Microsoft Office PowerPoint</Application>
  <PresentationFormat>ユーザー設定</PresentationFormat>
  <Paragraphs>19</Paragraphs>
  <Slides>2</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2</vt:i4>
      </vt:variant>
    </vt:vector>
  </HeadingPairs>
  <TitlesOfParts>
    <vt:vector size="6" baseType="lpstr">
      <vt:lpstr>ＭＳ ゴシック</vt:lpstr>
      <vt:lpstr>游ゴシック</vt:lpstr>
      <vt:lpstr>Office Theme</vt:lpstr>
      <vt:lpstr>1_Office Theme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 y</dc:creator>
  <cp:lastModifiedBy>k y</cp:lastModifiedBy>
  <cp:revision>8</cp:revision>
  <dcterms:created xsi:type="dcterms:W3CDTF">2024-07-18T06:01:59Z</dcterms:created>
  <dcterms:modified xsi:type="dcterms:W3CDTF">2025-10-06T09:45:25Z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