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7466013" cy="6134100"/>
  <p:notesSz cx="9728200" cy="7778750"/>
  <p:defaultTextStyle>
    <a:defPPr>
      <a:defRPr kern="0"/>
    </a:defPPr>
  </p:defaultTextStyle>
  <p:extLst>
    <p:ext uri="{EFAFB233-063F-42B5-8137-9DF3F51BA10A}">
      <p15:sldGuideLst xmlns:p15="http://schemas.microsoft.com/office/powerpoint/2012/main">
        <p15:guide id="1" orient="horz" pos="2271" userDrawn="1">
          <p15:clr>
            <a:srgbClr val="A4A3A4"/>
          </p15:clr>
        </p15:guide>
        <p15:guide id="2" pos="165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79" autoAdjust="0"/>
    <p:restoredTop sz="94660"/>
  </p:normalViewPr>
  <p:slideViewPr>
    <p:cSldViewPr>
      <p:cViewPr>
        <p:scale>
          <a:sx n="100" d="100"/>
          <a:sy n="100" d="100"/>
        </p:scale>
        <p:origin x="1733" y="-230"/>
      </p:cViewPr>
      <p:guideLst>
        <p:guide orient="horz" pos="2271"/>
        <p:guide pos="1657"/>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2024/9/19</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2024/9/19</a:t>
            </a:fld>
            <a:endParaRPr kumimoji="1" lang="ja-JP" altLang="en-US"/>
          </a:p>
        </p:txBody>
      </p:sp>
      <p:sp>
        <p:nvSpPr>
          <p:cNvPr id="4" name="スライド イメージ プレースホルダー 3"/>
          <p:cNvSpPr>
            <a:spLocks noGrp="1" noRot="1" noChangeAspect="1"/>
          </p:cNvSpPr>
          <p:nvPr>
            <p:ph type="sldImg" idx="2"/>
          </p:nvPr>
        </p:nvSpPr>
        <p:spPr>
          <a:xfrm>
            <a:off x="3268663" y="973138"/>
            <a:ext cx="31908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770543" rtl="0" eaLnBrk="1" latinLnBrk="0" hangingPunct="1">
      <a:defRPr kumimoji="1" sz="1011" kern="1200">
        <a:solidFill>
          <a:schemeClr val="tx1"/>
        </a:solidFill>
        <a:latin typeface="+mn-lt"/>
        <a:ea typeface="+mn-ea"/>
        <a:cs typeface="+mn-cs"/>
      </a:defRPr>
    </a:lvl1pPr>
    <a:lvl2pPr marL="385272" algn="l" defTabSz="770543" rtl="0" eaLnBrk="1" latinLnBrk="0" hangingPunct="1">
      <a:defRPr kumimoji="1" sz="1011" kern="1200">
        <a:solidFill>
          <a:schemeClr val="tx1"/>
        </a:solidFill>
        <a:latin typeface="+mn-lt"/>
        <a:ea typeface="+mn-ea"/>
        <a:cs typeface="+mn-cs"/>
      </a:defRPr>
    </a:lvl2pPr>
    <a:lvl3pPr marL="770543" algn="l" defTabSz="770543" rtl="0" eaLnBrk="1" latinLnBrk="0" hangingPunct="1">
      <a:defRPr kumimoji="1" sz="1011" kern="1200">
        <a:solidFill>
          <a:schemeClr val="tx1"/>
        </a:solidFill>
        <a:latin typeface="+mn-lt"/>
        <a:ea typeface="+mn-ea"/>
        <a:cs typeface="+mn-cs"/>
      </a:defRPr>
    </a:lvl3pPr>
    <a:lvl4pPr marL="1155818" algn="l" defTabSz="770543" rtl="0" eaLnBrk="1" latinLnBrk="0" hangingPunct="1">
      <a:defRPr kumimoji="1" sz="1011" kern="1200">
        <a:solidFill>
          <a:schemeClr val="tx1"/>
        </a:solidFill>
        <a:latin typeface="+mn-lt"/>
        <a:ea typeface="+mn-ea"/>
        <a:cs typeface="+mn-cs"/>
      </a:defRPr>
    </a:lvl4pPr>
    <a:lvl5pPr marL="1541089" algn="l" defTabSz="770543" rtl="0" eaLnBrk="1" latinLnBrk="0" hangingPunct="1">
      <a:defRPr kumimoji="1" sz="1011" kern="1200">
        <a:solidFill>
          <a:schemeClr val="tx1"/>
        </a:solidFill>
        <a:latin typeface="+mn-lt"/>
        <a:ea typeface="+mn-ea"/>
        <a:cs typeface="+mn-cs"/>
      </a:defRPr>
    </a:lvl5pPr>
    <a:lvl6pPr marL="1926361" algn="l" defTabSz="770543" rtl="0" eaLnBrk="1" latinLnBrk="0" hangingPunct="1">
      <a:defRPr kumimoji="1" sz="1011" kern="1200">
        <a:solidFill>
          <a:schemeClr val="tx1"/>
        </a:solidFill>
        <a:latin typeface="+mn-lt"/>
        <a:ea typeface="+mn-ea"/>
        <a:cs typeface="+mn-cs"/>
      </a:defRPr>
    </a:lvl6pPr>
    <a:lvl7pPr marL="2311632" algn="l" defTabSz="770543" rtl="0" eaLnBrk="1" latinLnBrk="0" hangingPunct="1">
      <a:defRPr kumimoji="1" sz="1011" kern="1200">
        <a:solidFill>
          <a:schemeClr val="tx1"/>
        </a:solidFill>
        <a:latin typeface="+mn-lt"/>
        <a:ea typeface="+mn-ea"/>
        <a:cs typeface="+mn-cs"/>
      </a:defRPr>
    </a:lvl7pPr>
    <a:lvl8pPr marL="2696907" algn="l" defTabSz="770543" rtl="0" eaLnBrk="1" latinLnBrk="0" hangingPunct="1">
      <a:defRPr kumimoji="1" sz="1011" kern="1200">
        <a:solidFill>
          <a:schemeClr val="tx1"/>
        </a:solidFill>
        <a:latin typeface="+mn-lt"/>
        <a:ea typeface="+mn-ea"/>
        <a:cs typeface="+mn-cs"/>
      </a:defRPr>
    </a:lvl8pPr>
    <a:lvl9pPr marL="3082178" algn="l" defTabSz="770543" rtl="0" eaLnBrk="1" latinLnBrk="0" hangingPunct="1">
      <a:defRPr kumimoji="1" sz="101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456406" y="14894"/>
            <a:ext cx="5693925" cy="265970"/>
          </a:xfrm>
          <a:prstGeom prst="rect">
            <a:avLst/>
          </a:prstGeom>
          <a:noFill/>
        </p:spPr>
        <p:txBody>
          <a:bodyPr wrap="square" rtlCol="0">
            <a:spAutoFit/>
          </a:bodyPr>
          <a:lstStyle/>
          <a:p>
            <a:r>
              <a:rPr kumimoji="1" lang="ja-JP" altLang="en-US" sz="564" dirty="0">
                <a:latin typeface="ＭＳ ゴシック" panose="020B0609070205080204" pitchFamily="49" charset="-128"/>
                <a:ea typeface="ＭＳ ゴシック" panose="020B0609070205080204" pitchFamily="49" charset="-128"/>
              </a:rPr>
              <a:t>１．スライドマスター</a:t>
            </a:r>
            <a:r>
              <a:rPr kumimoji="1" lang="en-US" altLang="ja-JP" sz="564" dirty="0">
                <a:latin typeface="ＭＳ ゴシック" panose="020B0609070205080204" pitchFamily="49" charset="-128"/>
                <a:ea typeface="ＭＳ ゴシック" panose="020B0609070205080204" pitchFamily="49" charset="-128"/>
              </a:rPr>
              <a:t>1</a:t>
            </a:r>
            <a:r>
              <a:rPr kumimoji="1" lang="ja-JP" altLang="en-US" sz="564" dirty="0">
                <a:latin typeface="ＭＳ ゴシック" panose="020B0609070205080204" pitchFamily="49" charset="-128"/>
                <a:ea typeface="ＭＳ ゴシック" panose="020B0609070205080204" pitchFamily="49" charset="-128"/>
              </a:rPr>
              <a:t>ページ目の</a:t>
            </a:r>
            <a:r>
              <a:rPr kumimoji="1" lang="ja-JP" altLang="en-US" sz="56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56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564" dirty="0">
                <a:latin typeface="ＭＳ ゴシック" panose="020B0609070205080204" pitchFamily="49" charset="-128"/>
                <a:ea typeface="ＭＳ ゴシック" panose="020B0609070205080204" pitchFamily="49" charset="-128"/>
              </a:rPr>
              <a:t>２．画面上部の</a:t>
            </a:r>
            <a:r>
              <a:rPr kumimoji="1" lang="ja-JP" altLang="en-US" sz="56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564" dirty="0">
                <a:latin typeface="ＭＳ ゴシック" panose="020B0609070205080204" pitchFamily="49" charset="-128"/>
                <a:ea typeface="ＭＳ ゴシック" panose="020B0609070205080204" pitchFamily="49" charset="-128"/>
              </a:rPr>
              <a:t>で前の画面に戻ります</a:t>
            </a:r>
            <a:endParaRPr kumimoji="1" lang="en-US" altLang="ja-JP" sz="564" dirty="0">
              <a:latin typeface="ＭＳ ゴシック" panose="020B0609070205080204" pitchFamily="49" charset="-128"/>
              <a:ea typeface="ＭＳ ゴシック" panose="020B0609070205080204" pitchFamily="49" charset="-128"/>
            </a:endParaRPr>
          </a:p>
        </p:txBody>
      </p:sp>
      <p:pic>
        <p:nvPicPr>
          <p:cNvPr id="7" name="グラフィックス 6">
            <a:extLst>
              <a:ext uri="{FF2B5EF4-FFF2-40B4-BE49-F238E27FC236}">
                <a16:creationId xmlns:a16="http://schemas.microsoft.com/office/drawing/2014/main" id="{F135B806-4D88-8068-BECA-FBA3BA30CFF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 y="652"/>
            <a:ext cx="7466807" cy="6133448"/>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288309">
        <a:defRPr>
          <a:latin typeface="+mn-lt"/>
          <a:ea typeface="+mn-ea"/>
          <a:cs typeface="+mn-cs"/>
        </a:defRPr>
      </a:lvl2pPr>
      <a:lvl3pPr marL="576620">
        <a:defRPr>
          <a:latin typeface="+mn-lt"/>
          <a:ea typeface="+mn-ea"/>
          <a:cs typeface="+mn-cs"/>
        </a:defRPr>
      </a:lvl3pPr>
      <a:lvl4pPr marL="864930">
        <a:defRPr>
          <a:latin typeface="+mn-lt"/>
          <a:ea typeface="+mn-ea"/>
          <a:cs typeface="+mn-cs"/>
        </a:defRPr>
      </a:lvl4pPr>
      <a:lvl5pPr marL="1153238">
        <a:defRPr>
          <a:latin typeface="+mn-lt"/>
          <a:ea typeface="+mn-ea"/>
          <a:cs typeface="+mn-cs"/>
        </a:defRPr>
      </a:lvl5pPr>
      <a:lvl6pPr marL="1441547">
        <a:defRPr>
          <a:latin typeface="+mn-lt"/>
          <a:ea typeface="+mn-ea"/>
          <a:cs typeface="+mn-cs"/>
        </a:defRPr>
      </a:lvl6pPr>
      <a:lvl7pPr marL="1729856">
        <a:defRPr>
          <a:latin typeface="+mn-lt"/>
          <a:ea typeface="+mn-ea"/>
          <a:cs typeface="+mn-cs"/>
        </a:defRPr>
      </a:lvl7pPr>
      <a:lvl8pPr marL="2018168">
        <a:defRPr>
          <a:latin typeface="+mn-lt"/>
          <a:ea typeface="+mn-ea"/>
          <a:cs typeface="+mn-cs"/>
        </a:defRPr>
      </a:lvl8pPr>
      <a:lvl9pPr marL="2306477">
        <a:defRPr>
          <a:latin typeface="+mn-lt"/>
          <a:ea typeface="+mn-ea"/>
          <a:cs typeface="+mn-cs"/>
        </a:defRPr>
      </a:lvl9pPr>
    </p:bodyStyle>
    <p:otherStyle>
      <a:lvl1pPr marL="0">
        <a:defRPr>
          <a:latin typeface="+mn-lt"/>
          <a:ea typeface="+mn-ea"/>
          <a:cs typeface="+mn-cs"/>
        </a:defRPr>
      </a:lvl1pPr>
      <a:lvl2pPr marL="288309">
        <a:defRPr>
          <a:latin typeface="+mn-lt"/>
          <a:ea typeface="+mn-ea"/>
          <a:cs typeface="+mn-cs"/>
        </a:defRPr>
      </a:lvl2pPr>
      <a:lvl3pPr marL="576620">
        <a:defRPr>
          <a:latin typeface="+mn-lt"/>
          <a:ea typeface="+mn-ea"/>
          <a:cs typeface="+mn-cs"/>
        </a:defRPr>
      </a:lvl3pPr>
      <a:lvl4pPr marL="864930">
        <a:defRPr>
          <a:latin typeface="+mn-lt"/>
          <a:ea typeface="+mn-ea"/>
          <a:cs typeface="+mn-cs"/>
        </a:defRPr>
      </a:lvl4pPr>
      <a:lvl5pPr marL="1153238">
        <a:defRPr>
          <a:latin typeface="+mn-lt"/>
          <a:ea typeface="+mn-ea"/>
          <a:cs typeface="+mn-cs"/>
        </a:defRPr>
      </a:lvl5pPr>
      <a:lvl6pPr marL="1441547">
        <a:defRPr>
          <a:latin typeface="+mn-lt"/>
          <a:ea typeface="+mn-ea"/>
          <a:cs typeface="+mn-cs"/>
        </a:defRPr>
      </a:lvl6pPr>
      <a:lvl7pPr marL="1729856">
        <a:defRPr>
          <a:latin typeface="+mn-lt"/>
          <a:ea typeface="+mn-ea"/>
          <a:cs typeface="+mn-cs"/>
        </a:defRPr>
      </a:lvl7pPr>
      <a:lvl8pPr marL="2018168">
        <a:defRPr>
          <a:latin typeface="+mn-lt"/>
          <a:ea typeface="+mn-ea"/>
          <a:cs typeface="+mn-cs"/>
        </a:defRPr>
      </a:lvl8pPr>
      <a:lvl9pPr marL="2306477">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288309">
        <a:defRPr>
          <a:latin typeface="+mn-lt"/>
          <a:ea typeface="+mn-ea"/>
          <a:cs typeface="+mn-cs"/>
        </a:defRPr>
      </a:lvl2pPr>
      <a:lvl3pPr marL="576620">
        <a:defRPr>
          <a:latin typeface="+mn-lt"/>
          <a:ea typeface="+mn-ea"/>
          <a:cs typeface="+mn-cs"/>
        </a:defRPr>
      </a:lvl3pPr>
      <a:lvl4pPr marL="864930">
        <a:defRPr>
          <a:latin typeface="+mn-lt"/>
          <a:ea typeface="+mn-ea"/>
          <a:cs typeface="+mn-cs"/>
        </a:defRPr>
      </a:lvl4pPr>
      <a:lvl5pPr marL="1153238">
        <a:defRPr>
          <a:latin typeface="+mn-lt"/>
          <a:ea typeface="+mn-ea"/>
          <a:cs typeface="+mn-cs"/>
        </a:defRPr>
      </a:lvl5pPr>
      <a:lvl6pPr marL="1441547">
        <a:defRPr>
          <a:latin typeface="+mn-lt"/>
          <a:ea typeface="+mn-ea"/>
          <a:cs typeface="+mn-cs"/>
        </a:defRPr>
      </a:lvl6pPr>
      <a:lvl7pPr marL="1729856">
        <a:defRPr>
          <a:latin typeface="+mn-lt"/>
          <a:ea typeface="+mn-ea"/>
          <a:cs typeface="+mn-cs"/>
        </a:defRPr>
      </a:lvl7pPr>
      <a:lvl8pPr marL="2018168">
        <a:defRPr>
          <a:latin typeface="+mn-lt"/>
          <a:ea typeface="+mn-ea"/>
          <a:cs typeface="+mn-cs"/>
        </a:defRPr>
      </a:lvl8pPr>
      <a:lvl9pPr marL="2306477">
        <a:defRPr>
          <a:latin typeface="+mn-lt"/>
          <a:ea typeface="+mn-ea"/>
          <a:cs typeface="+mn-cs"/>
        </a:defRPr>
      </a:lvl9pPr>
    </p:bodyStyle>
    <p:otherStyle>
      <a:lvl1pPr marL="0">
        <a:defRPr>
          <a:latin typeface="+mn-lt"/>
          <a:ea typeface="+mn-ea"/>
          <a:cs typeface="+mn-cs"/>
        </a:defRPr>
      </a:lvl1pPr>
      <a:lvl2pPr marL="288309">
        <a:defRPr>
          <a:latin typeface="+mn-lt"/>
          <a:ea typeface="+mn-ea"/>
          <a:cs typeface="+mn-cs"/>
        </a:defRPr>
      </a:lvl2pPr>
      <a:lvl3pPr marL="576620">
        <a:defRPr>
          <a:latin typeface="+mn-lt"/>
          <a:ea typeface="+mn-ea"/>
          <a:cs typeface="+mn-cs"/>
        </a:defRPr>
      </a:lvl3pPr>
      <a:lvl4pPr marL="864930">
        <a:defRPr>
          <a:latin typeface="+mn-lt"/>
          <a:ea typeface="+mn-ea"/>
          <a:cs typeface="+mn-cs"/>
        </a:defRPr>
      </a:lvl4pPr>
      <a:lvl5pPr marL="1153238">
        <a:defRPr>
          <a:latin typeface="+mn-lt"/>
          <a:ea typeface="+mn-ea"/>
          <a:cs typeface="+mn-cs"/>
        </a:defRPr>
      </a:lvl5pPr>
      <a:lvl6pPr marL="1441547">
        <a:defRPr>
          <a:latin typeface="+mn-lt"/>
          <a:ea typeface="+mn-ea"/>
          <a:cs typeface="+mn-cs"/>
        </a:defRPr>
      </a:lvl6pPr>
      <a:lvl7pPr marL="1729856">
        <a:defRPr>
          <a:latin typeface="+mn-lt"/>
          <a:ea typeface="+mn-ea"/>
          <a:cs typeface="+mn-cs"/>
        </a:defRPr>
      </a:lvl7pPr>
      <a:lvl8pPr marL="2018168">
        <a:defRPr>
          <a:latin typeface="+mn-lt"/>
          <a:ea typeface="+mn-ea"/>
          <a:cs typeface="+mn-cs"/>
        </a:defRPr>
      </a:lvl8pPr>
      <a:lvl9pPr marL="2306477">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725626" y="257542"/>
            <a:ext cx="2124299" cy="304571"/>
          </a:xfrm>
          <a:prstGeom prst="rect">
            <a:avLst/>
          </a:prstGeom>
          <a:noFill/>
        </p:spPr>
        <p:txBody>
          <a:bodyPr wrap="none" rtlCol="0">
            <a:spAutoFit/>
          </a:bodyPr>
          <a:lstStyle/>
          <a:p>
            <a:r>
              <a:rPr kumimoji="1" lang="ja-JP" altLang="en-US" sz="1379"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3307495" y="1715012"/>
            <a:ext cx="3762568" cy="507831"/>
          </a:xfrm>
          <a:prstGeom prst="rect">
            <a:avLst/>
          </a:prstGeom>
          <a:noFill/>
        </p:spPr>
        <p:txBody>
          <a:bodyPr wrap="none" rtlCol="0">
            <a:spAutoFit/>
          </a:bodyPr>
          <a:lstStyle/>
          <a:p>
            <a:r>
              <a:rPr kumimoji="1" lang="ja-JP" altLang="en-US" sz="900"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900" dirty="0">
                <a:solidFill>
                  <a:schemeClr val="tx1"/>
                </a:solidFill>
                <a:latin typeface="ＭＳ ゴシック" panose="020B0609070205080204" pitchFamily="49" charset="-128"/>
                <a:ea typeface="ＭＳ ゴシック" panose="020B0609070205080204" pitchFamily="49" charset="-128"/>
              </a:rPr>
              <a:t>名入れ可能範囲です。このエリアに名入れデータを収めてください。</a:t>
            </a:r>
            <a:endParaRPr kumimoji="1" lang="en-US" altLang="ja-JP" sz="900" dirty="0">
              <a:solidFill>
                <a:schemeClr val="tx1"/>
              </a:solidFill>
              <a:latin typeface="ＭＳ ゴシック" panose="020B0609070205080204" pitchFamily="49" charset="-128"/>
              <a:ea typeface="ＭＳ ゴシック" panose="020B0609070205080204" pitchFamily="49" charset="-128"/>
            </a:endParaRPr>
          </a:p>
          <a:p>
            <a:r>
              <a:rPr kumimoji="1" lang="ja-JP" altLang="en-US" sz="900" dirty="0">
                <a:solidFill>
                  <a:schemeClr val="tx1"/>
                </a:solidFill>
                <a:latin typeface="ＭＳ ゴシック" panose="020B0609070205080204" pitchFamily="49" charset="-128"/>
                <a:ea typeface="ＭＳ ゴシック" panose="020B0609070205080204" pitchFamily="49" charset="-128"/>
              </a:rPr>
              <a:t>位置の変更、名入れ範囲の拡大はできませんので、ご注意ください。</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3312531" y="2242279"/>
            <a:ext cx="2377574" cy="369332"/>
          </a:xfrm>
          <a:prstGeom prst="rect">
            <a:avLst/>
          </a:prstGeom>
          <a:noFill/>
        </p:spPr>
        <p:txBody>
          <a:bodyPr wrap="none" rtlCol="0">
            <a:spAutoFit/>
          </a:bodyPr>
          <a:lstStyle/>
          <a:p>
            <a:r>
              <a:rPr kumimoji="1" lang="ja-JP" altLang="en-US" sz="900"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900" dirty="0">
                <a:solidFill>
                  <a:schemeClr val="tx1"/>
                </a:solidFill>
                <a:latin typeface="ＭＳ ゴシック" panose="020B0609070205080204" pitchFamily="49" charset="-128"/>
                <a:ea typeface="ＭＳ ゴシック" panose="020B0609070205080204" pitchFamily="49" charset="-128"/>
              </a:rPr>
              <a:t>カレンダーのサイズ（仕上がり位置）です</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3287337" y="1014399"/>
            <a:ext cx="1965603" cy="285335"/>
          </a:xfrm>
          <a:prstGeom prst="rect">
            <a:avLst/>
          </a:prstGeom>
          <a:noFill/>
        </p:spPr>
        <p:txBody>
          <a:bodyPr wrap="none" rtlCol="0">
            <a:spAutoFit/>
          </a:bodyPr>
          <a:lstStyle/>
          <a:p>
            <a:r>
              <a:rPr kumimoji="1" lang="ja-JP" altLang="en-US" sz="1254"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860238" y="5031249"/>
            <a:ext cx="5841448" cy="1061829"/>
          </a:xfrm>
          <a:prstGeom prst="rect">
            <a:avLst/>
          </a:prstGeom>
          <a:noFill/>
        </p:spPr>
        <p:txBody>
          <a:bodyPr wrap="square">
            <a:spAutoFit/>
          </a:bodyPr>
          <a:lstStyle/>
          <a:p>
            <a:r>
              <a:rPr kumimoji="1" lang="ja-JP" altLang="en-US" sz="700"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00"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00" dirty="0">
                <a:solidFill>
                  <a:schemeClr val="tx1"/>
                </a:solidFill>
                <a:latin typeface="ＭＳ ゴシック" panose="020B0609070205080204" pitchFamily="49" charset="-128"/>
                <a:ea typeface="ＭＳ ゴシック" panose="020B0609070205080204" pitchFamily="49" charset="-128"/>
              </a:rPr>
              <a:t>PDF</a:t>
            </a:r>
            <a:r>
              <a:rPr kumimoji="1" lang="ja-JP" altLang="en-US" sz="700"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700" dirty="0">
                <a:solidFill>
                  <a:schemeClr val="tx1"/>
                </a:solidFill>
                <a:latin typeface="ＭＳ ゴシック" panose="020B0609070205080204" pitchFamily="49" charset="-128"/>
                <a:ea typeface="ＭＳ ゴシック" panose="020B0609070205080204" pitchFamily="49" charset="-128"/>
              </a:rPr>
            </a:b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en-US" altLang="ja-JP" sz="70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00"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00"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00"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00"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00" dirty="0">
                <a:solidFill>
                  <a:schemeClr val="tx1"/>
                </a:solidFill>
                <a:latin typeface="ＭＳ ゴシック" panose="020B0609070205080204" pitchFamily="49" charset="-128"/>
                <a:ea typeface="ＭＳ ゴシック" panose="020B0609070205080204" pitchFamily="49" charset="-128"/>
              </a:rPr>
            </a:br>
            <a:r>
              <a:rPr kumimoji="1" lang="en-US" altLang="ja-JP" sz="700" dirty="0">
                <a:solidFill>
                  <a:schemeClr val="tx1"/>
                </a:solidFill>
                <a:latin typeface="ＭＳ ゴシック" panose="020B0609070205080204" pitchFamily="49" charset="-128"/>
                <a:ea typeface="ＭＳ ゴシック" panose="020B0609070205080204" pitchFamily="49" charset="-128"/>
              </a:rPr>
              <a:t>※</a:t>
            </a:r>
            <a:r>
              <a:rPr kumimoji="1" lang="ja-JP" altLang="en-US" sz="700"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778256" y="2724655"/>
            <a:ext cx="5745546"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860237" y="2724660"/>
            <a:ext cx="1803699" cy="285335"/>
          </a:xfrm>
          <a:prstGeom prst="rect">
            <a:avLst/>
          </a:prstGeom>
          <a:noFill/>
        </p:spPr>
        <p:txBody>
          <a:bodyPr wrap="none" rtlCol="0">
            <a:spAutoFit/>
          </a:bodyPr>
          <a:lstStyle/>
          <a:p>
            <a:r>
              <a:rPr kumimoji="1" lang="ja-JP" altLang="en-US" sz="1254"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914015726"/>
              </p:ext>
            </p:extLst>
          </p:nvPr>
        </p:nvGraphicFramePr>
        <p:xfrm>
          <a:off x="1012044" y="3059290"/>
          <a:ext cx="2768699" cy="482773"/>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012044" y="3059290"/>
                        <a:ext cx="2768699" cy="482773"/>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948626" y="3664654"/>
            <a:ext cx="5638723" cy="1338828"/>
          </a:xfrm>
          <a:prstGeom prst="rect">
            <a:avLst/>
          </a:prstGeom>
          <a:solidFill>
            <a:srgbClr val="FCE5FF"/>
          </a:solidFill>
          <a:ln>
            <a:noFill/>
          </a:ln>
        </p:spPr>
        <p:txBody>
          <a:bodyPr wrap="none" rtlCol="0">
            <a:spAutoFit/>
          </a:bodyPr>
          <a:lstStyle/>
          <a:p>
            <a:pPr marL="143225" indent="-143225">
              <a:buFont typeface="+mj-lt"/>
              <a:buAutoNum type="arabicPeriod"/>
            </a:pPr>
            <a:r>
              <a:rPr kumimoji="1" lang="ja-JP" altLang="en-US" sz="900"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900"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900"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900"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900"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900" dirty="0">
                <a:solidFill>
                  <a:schemeClr val="tx1"/>
                </a:solidFill>
                <a:latin typeface="ＭＳ ゴシック" panose="020B0609070205080204" pitchFamily="49" charset="-128"/>
                <a:ea typeface="ＭＳ ゴシック" panose="020B0609070205080204" pitchFamily="49" charset="-128"/>
              </a:rPr>
            </a:br>
            <a:endParaRPr kumimoji="1" lang="en-US" altLang="ja-JP" sz="900" dirty="0">
              <a:solidFill>
                <a:schemeClr val="tx1"/>
              </a:solidFill>
              <a:latin typeface="ＭＳ ゴシック" panose="020B0609070205080204" pitchFamily="49" charset="-128"/>
              <a:ea typeface="ＭＳ ゴシック" panose="020B0609070205080204" pitchFamily="49" charset="-128"/>
            </a:endParaRPr>
          </a:p>
          <a:p>
            <a:pPr marL="143225" indent="-143225">
              <a:buFont typeface="+mj-lt"/>
              <a:buAutoNum type="arabicPeriod"/>
            </a:pPr>
            <a:r>
              <a:rPr kumimoji="1" lang="ja-JP" altLang="en-US" sz="900"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900" dirty="0">
                <a:solidFill>
                  <a:schemeClr val="tx1"/>
                </a:solidFill>
                <a:latin typeface="ＭＳ ゴシック" panose="020B0609070205080204" pitchFamily="49" charset="-128"/>
                <a:ea typeface="ＭＳ ゴシック" panose="020B0609070205080204" pitchFamily="49" charset="-128"/>
              </a:rPr>
              <a:t>1</a:t>
            </a:r>
            <a:r>
              <a:rPr kumimoji="1" lang="ja-JP" altLang="en-US" sz="900"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900" dirty="0">
                <a:solidFill>
                  <a:schemeClr val="tx1"/>
                </a:solidFill>
                <a:latin typeface="ＭＳ ゴシック" panose="020B0609070205080204" pitchFamily="49" charset="-128"/>
                <a:ea typeface="ＭＳ ゴシック" panose="020B0609070205080204" pitchFamily="49" charset="-128"/>
              </a:rPr>
              <a:t>2</a:t>
            </a:r>
            <a:r>
              <a:rPr kumimoji="1" lang="ja-JP" altLang="en-US" sz="900"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900" dirty="0">
                <a:solidFill>
                  <a:schemeClr val="tx1"/>
                </a:solidFill>
                <a:latin typeface="ＭＳ ゴシック" panose="020B0609070205080204" pitchFamily="49" charset="-128"/>
                <a:ea typeface="ＭＳ ゴシック" panose="020B0609070205080204" pitchFamily="49" charset="-128"/>
              </a:rPr>
            </a:br>
            <a:r>
              <a:rPr kumimoji="1" lang="en-US" altLang="ja-JP" sz="900" dirty="0">
                <a:solidFill>
                  <a:schemeClr val="tx1"/>
                </a:solidFill>
                <a:latin typeface="ＭＳ ゴシック" panose="020B0609070205080204" pitchFamily="49" charset="-128"/>
                <a:ea typeface="ＭＳ ゴシック" panose="020B0609070205080204" pitchFamily="49" charset="-128"/>
              </a:rPr>
              <a:t>※</a:t>
            </a:r>
            <a:r>
              <a:rPr kumimoji="1" lang="ja-JP" altLang="en-US" sz="900"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900" dirty="0">
                <a:solidFill>
                  <a:schemeClr val="tx1"/>
                </a:solidFill>
                <a:latin typeface="ＭＳ ゴシック" panose="020B0609070205080204" pitchFamily="49" charset="-128"/>
                <a:ea typeface="ＭＳ ゴシック" panose="020B0609070205080204" pitchFamily="49" charset="-128"/>
              </a:rPr>
            </a:br>
            <a:endParaRPr kumimoji="1" lang="en-US" altLang="ja-JP" sz="900" dirty="0">
              <a:solidFill>
                <a:schemeClr val="tx1"/>
              </a:solidFill>
              <a:latin typeface="ＭＳ ゴシック" panose="020B0609070205080204" pitchFamily="49" charset="-128"/>
              <a:ea typeface="ＭＳ ゴシック" panose="020B0609070205080204" pitchFamily="49" charset="-128"/>
            </a:endParaRPr>
          </a:p>
          <a:p>
            <a:pPr marL="143225" indent="-143225">
              <a:buFont typeface="+mj-lt"/>
              <a:buAutoNum type="arabicPeriod"/>
            </a:pPr>
            <a:r>
              <a:rPr kumimoji="1" lang="ja-JP" altLang="en-US" sz="900"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900"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900"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900" dirty="0">
                <a:solidFill>
                  <a:schemeClr val="tx1"/>
                </a:solidFill>
                <a:latin typeface="ＭＳ ゴシック" panose="020B0609070205080204" pitchFamily="49" charset="-128"/>
                <a:ea typeface="ＭＳ ゴシック" panose="020B0609070205080204" pitchFamily="49" charset="-128"/>
              </a:rPr>
            </a:br>
            <a:r>
              <a:rPr kumimoji="1" lang="ja-JP" altLang="en-US" sz="900"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900" dirty="0">
                <a:solidFill>
                  <a:schemeClr val="tx1"/>
                </a:solidFill>
                <a:latin typeface="ＭＳ ゴシック" panose="020B0609070205080204" pitchFamily="49" charset="-128"/>
                <a:ea typeface="ＭＳ ゴシック" panose="020B0609070205080204" pitchFamily="49" charset="-128"/>
              </a:rPr>
              <a:t>PDF</a:t>
            </a:r>
            <a:r>
              <a:rPr kumimoji="1" lang="ja-JP" altLang="en-US" sz="900"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900" dirty="0">
                <a:solidFill>
                  <a:schemeClr val="tx1"/>
                </a:solidFill>
                <a:latin typeface="ＭＳ ゴシック" panose="020B0609070205080204" pitchFamily="49" charset="-128"/>
                <a:ea typeface="ＭＳ ゴシック" panose="020B0609070205080204" pitchFamily="49" charset="-128"/>
              </a:rPr>
            </a:br>
            <a:endParaRPr kumimoji="1" lang="en-US" altLang="ja-JP" sz="900" dirty="0">
              <a:solidFill>
                <a:schemeClr val="tx1"/>
              </a:solidFill>
              <a:latin typeface="ＭＳ ゴシック" panose="020B0609070205080204" pitchFamily="49" charset="-128"/>
              <a:ea typeface="ＭＳ ゴシック" panose="020B0609070205080204" pitchFamily="49" charset="-128"/>
            </a:endParaRPr>
          </a:p>
          <a:p>
            <a:pPr marL="143225" indent="-143225">
              <a:buFont typeface="+mj-lt"/>
              <a:buAutoNum type="arabicPeriod"/>
            </a:pPr>
            <a:r>
              <a:rPr kumimoji="1" lang="en-US" altLang="ja-JP" sz="900" dirty="0">
                <a:solidFill>
                  <a:schemeClr val="tx1"/>
                </a:solidFill>
                <a:latin typeface="ＭＳ ゴシック" panose="020B0609070205080204" pitchFamily="49" charset="-128"/>
                <a:ea typeface="ＭＳ ゴシック" panose="020B0609070205080204" pitchFamily="49" charset="-128"/>
              </a:rPr>
              <a:t>PDF</a:t>
            </a:r>
            <a:r>
              <a:rPr kumimoji="1" lang="ja-JP" altLang="en-US" sz="900"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900" dirty="0">
                <a:solidFill>
                  <a:schemeClr val="tx1"/>
                </a:solidFill>
                <a:latin typeface="ＭＳ ゴシック" panose="020B0609070205080204" pitchFamily="49" charset="-128"/>
                <a:ea typeface="ＭＳ ゴシック" panose="020B0609070205080204" pitchFamily="49" charset="-128"/>
              </a:rPr>
              <a:t>PDF</a:t>
            </a:r>
            <a:r>
              <a:rPr kumimoji="1" lang="ja-JP" altLang="en-US" sz="900"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900"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3312528" y="1318229"/>
            <a:ext cx="3333770" cy="400110"/>
          </a:xfrm>
          <a:prstGeom prst="rect">
            <a:avLst/>
          </a:prstGeom>
          <a:noFill/>
        </p:spPr>
        <p:txBody>
          <a:bodyPr wrap="square">
            <a:spAutoFit/>
          </a:bodyPr>
          <a:lstStyle/>
          <a:p>
            <a:r>
              <a:rPr kumimoji="1" lang="en-US" altLang="ja-JP" sz="1000" dirty="0">
                <a:solidFill>
                  <a:schemeClr val="tx1"/>
                </a:solidFill>
                <a:latin typeface="ＭＳ ゴシック" panose="020B0609070205080204" pitchFamily="49" charset="-128"/>
                <a:ea typeface="ＭＳ ゴシック" panose="020B0609070205080204" pitchFamily="49" charset="-128"/>
              </a:rPr>
              <a:t>2</a:t>
            </a:r>
            <a:r>
              <a:rPr kumimoji="1" lang="ja-JP" altLang="en-US" sz="1000"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624530" y="850298"/>
            <a:ext cx="1039406" cy="1480662"/>
          </a:xfrm>
          <a:prstGeom prst="rect">
            <a:avLst/>
          </a:prstGeom>
          <a:noFill/>
        </p:spPr>
        <p:txBody>
          <a:bodyPr wrap="square" rtlCol="0">
            <a:spAutoFit/>
          </a:bodyPr>
          <a:lstStyle/>
          <a:p>
            <a:r>
              <a:rPr kumimoji="1" lang="ja-JP" altLang="en-US" sz="4511"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8" name="グラフィックス 7">
            <a:extLst>
              <a:ext uri="{FF2B5EF4-FFF2-40B4-BE49-F238E27FC236}">
                <a16:creationId xmlns:a16="http://schemas.microsoft.com/office/drawing/2014/main" id="{2F3C685D-5981-7946-A6C9-5795A5717E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0237" y="718931"/>
            <a:ext cx="2319155" cy="1905020"/>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305</TotalTime>
  <Words>319</Words>
  <PresentationFormat>ユーザー設定</PresentationFormat>
  <Paragraphs>18</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2024-07-18T06:01:59Z</dcterms:created>
  <dcterms:modified xsi:type="dcterms:W3CDTF">2024-09-19T09:08:46Z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