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5"/>
  </p:notesMasterIdLst>
  <p:handoutMasterIdLst>
    <p:handoutMasterId r:id="rId6"/>
  </p:handoutMasterIdLst>
  <p:sldIdLst>
    <p:sldId id="258" r:id="rId3"/>
    <p:sldId id="257" r:id="rId4"/>
  </p:sldIdLst>
  <p:sldSz cx="3321050" cy="3321050"/>
  <p:notesSz cx="9728200" cy="7778750"/>
  <p:defaultTextStyle>
    <a:defPPr>
      <a:defRPr kern="0"/>
    </a:defPPr>
  </p:defaultTextStyle>
  <p:extLst>
    <p:ext uri="{EFAFB233-063F-42B5-8137-9DF3F51BA10A}">
      <p15:sldGuideLst xmlns:p15="http://schemas.microsoft.com/office/powerpoint/2012/main">
        <p15:guide id="1" orient="horz" pos="1230" userDrawn="1">
          <p15:clr>
            <a:srgbClr val="A4A3A4"/>
          </p15:clr>
        </p15:guide>
        <p15:guide id="2" pos="73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157" d="100"/>
          <a:sy n="157" d="100"/>
        </p:scale>
        <p:origin x="2448" y="96"/>
      </p:cViewPr>
      <p:guideLst>
        <p:guide orient="horz" pos="1230"/>
        <p:guide pos="737"/>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2024/10/22</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2024/10/22</a:t>
            </a:fld>
            <a:endParaRPr kumimoji="1" lang="ja-JP" altLang="en-US"/>
          </a:p>
        </p:txBody>
      </p:sp>
      <p:sp>
        <p:nvSpPr>
          <p:cNvPr id="4" name="スライド イメージ プレースホルダー 3"/>
          <p:cNvSpPr>
            <a:spLocks noGrp="1" noRot="1" noChangeAspect="1"/>
          </p:cNvSpPr>
          <p:nvPr>
            <p:ph type="sldImg" idx="2"/>
          </p:nvPr>
        </p:nvSpPr>
        <p:spPr>
          <a:xfrm>
            <a:off x="3551238" y="973138"/>
            <a:ext cx="262572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342748" rtl="0" eaLnBrk="1" latinLnBrk="0" hangingPunct="1">
      <a:defRPr kumimoji="1" sz="450" kern="1200">
        <a:solidFill>
          <a:schemeClr val="tx1"/>
        </a:solidFill>
        <a:latin typeface="+mn-lt"/>
        <a:ea typeface="+mn-ea"/>
        <a:cs typeface="+mn-cs"/>
      </a:defRPr>
    </a:lvl1pPr>
    <a:lvl2pPr marL="171374" algn="l" defTabSz="342748" rtl="0" eaLnBrk="1" latinLnBrk="0" hangingPunct="1">
      <a:defRPr kumimoji="1" sz="450" kern="1200">
        <a:solidFill>
          <a:schemeClr val="tx1"/>
        </a:solidFill>
        <a:latin typeface="+mn-lt"/>
        <a:ea typeface="+mn-ea"/>
        <a:cs typeface="+mn-cs"/>
      </a:defRPr>
    </a:lvl2pPr>
    <a:lvl3pPr marL="342748" algn="l" defTabSz="342748" rtl="0" eaLnBrk="1" latinLnBrk="0" hangingPunct="1">
      <a:defRPr kumimoji="1" sz="450" kern="1200">
        <a:solidFill>
          <a:schemeClr val="tx1"/>
        </a:solidFill>
        <a:latin typeface="+mn-lt"/>
        <a:ea typeface="+mn-ea"/>
        <a:cs typeface="+mn-cs"/>
      </a:defRPr>
    </a:lvl3pPr>
    <a:lvl4pPr marL="514123" algn="l" defTabSz="342748" rtl="0" eaLnBrk="1" latinLnBrk="0" hangingPunct="1">
      <a:defRPr kumimoji="1" sz="450" kern="1200">
        <a:solidFill>
          <a:schemeClr val="tx1"/>
        </a:solidFill>
        <a:latin typeface="+mn-lt"/>
        <a:ea typeface="+mn-ea"/>
        <a:cs typeface="+mn-cs"/>
      </a:defRPr>
    </a:lvl4pPr>
    <a:lvl5pPr marL="685497" algn="l" defTabSz="342748" rtl="0" eaLnBrk="1" latinLnBrk="0" hangingPunct="1">
      <a:defRPr kumimoji="1" sz="450" kern="1200">
        <a:solidFill>
          <a:schemeClr val="tx1"/>
        </a:solidFill>
        <a:latin typeface="+mn-lt"/>
        <a:ea typeface="+mn-ea"/>
        <a:cs typeface="+mn-cs"/>
      </a:defRPr>
    </a:lvl5pPr>
    <a:lvl6pPr marL="856871" algn="l" defTabSz="342748" rtl="0" eaLnBrk="1" latinLnBrk="0" hangingPunct="1">
      <a:defRPr kumimoji="1" sz="450" kern="1200">
        <a:solidFill>
          <a:schemeClr val="tx1"/>
        </a:solidFill>
        <a:latin typeface="+mn-lt"/>
        <a:ea typeface="+mn-ea"/>
        <a:cs typeface="+mn-cs"/>
      </a:defRPr>
    </a:lvl6pPr>
    <a:lvl7pPr marL="1028245" algn="l" defTabSz="342748" rtl="0" eaLnBrk="1" latinLnBrk="0" hangingPunct="1">
      <a:defRPr kumimoji="1" sz="450" kern="1200">
        <a:solidFill>
          <a:schemeClr val="tx1"/>
        </a:solidFill>
        <a:latin typeface="+mn-lt"/>
        <a:ea typeface="+mn-ea"/>
        <a:cs typeface="+mn-cs"/>
      </a:defRPr>
    </a:lvl7pPr>
    <a:lvl8pPr marL="1199620" algn="l" defTabSz="342748" rtl="0" eaLnBrk="1" latinLnBrk="0" hangingPunct="1">
      <a:defRPr kumimoji="1" sz="450" kern="1200">
        <a:solidFill>
          <a:schemeClr val="tx1"/>
        </a:solidFill>
        <a:latin typeface="+mn-lt"/>
        <a:ea typeface="+mn-ea"/>
        <a:cs typeface="+mn-cs"/>
      </a:defRPr>
    </a:lvl8pPr>
    <a:lvl9pPr marL="1370994" algn="l" defTabSz="342748" rtl="0" eaLnBrk="1" latinLnBrk="0" hangingPunct="1">
      <a:defRPr kumimoji="1"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6774" y="1"/>
            <a:ext cx="2532786" cy="186205"/>
          </a:xfrm>
          <a:prstGeom prst="rect">
            <a:avLst/>
          </a:prstGeom>
          <a:noFill/>
        </p:spPr>
        <p:txBody>
          <a:bodyPr wrap="square" rtlCol="0">
            <a:spAutoFit/>
          </a:bodyPr>
          <a:lstStyle/>
          <a:p>
            <a:r>
              <a:rPr kumimoji="1" lang="ja-JP" altLang="en-US" sz="305" dirty="0">
                <a:latin typeface="ＭＳ ゴシック" panose="020B0609070205080204" pitchFamily="49" charset="-128"/>
                <a:ea typeface="ＭＳ ゴシック" panose="020B0609070205080204" pitchFamily="49" charset="-128"/>
              </a:rPr>
              <a:t>１．スライドマスター</a:t>
            </a:r>
            <a:r>
              <a:rPr kumimoji="1" lang="en-US" altLang="ja-JP" sz="305" dirty="0">
                <a:latin typeface="ＭＳ ゴシック" panose="020B0609070205080204" pitchFamily="49" charset="-128"/>
                <a:ea typeface="ＭＳ ゴシック" panose="020B0609070205080204" pitchFamily="49" charset="-128"/>
              </a:rPr>
              <a:t>1</a:t>
            </a:r>
            <a:r>
              <a:rPr kumimoji="1" lang="ja-JP" altLang="en-US" sz="305" dirty="0">
                <a:latin typeface="ＭＳ ゴシック" panose="020B0609070205080204" pitchFamily="49" charset="-128"/>
                <a:ea typeface="ＭＳ ゴシック" panose="020B0609070205080204" pitchFamily="49" charset="-128"/>
              </a:rPr>
              <a:t>ページ目の</a:t>
            </a:r>
            <a:r>
              <a:rPr kumimoji="1" lang="ja-JP" altLang="en-US" sz="305"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305" dirty="0">
              <a:solidFill>
                <a:srgbClr val="FF0000"/>
              </a:solidFill>
              <a:latin typeface="ＭＳ ゴシック" panose="020B0609070205080204" pitchFamily="49" charset="-128"/>
              <a:ea typeface="ＭＳ ゴシック" panose="020B0609070205080204" pitchFamily="49" charset="-128"/>
            </a:endParaRPr>
          </a:p>
          <a:p>
            <a:r>
              <a:rPr kumimoji="1" lang="ja-JP" altLang="en-US" sz="305" dirty="0">
                <a:latin typeface="ＭＳ ゴシック" panose="020B0609070205080204" pitchFamily="49" charset="-128"/>
                <a:ea typeface="ＭＳ ゴシック" panose="020B0609070205080204" pitchFamily="49" charset="-128"/>
              </a:rPr>
              <a:t>２．画面上部の</a:t>
            </a:r>
            <a:r>
              <a:rPr kumimoji="1" lang="ja-JP" altLang="en-US" sz="305"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305" dirty="0">
                <a:latin typeface="ＭＳ ゴシック" panose="020B0609070205080204" pitchFamily="49" charset="-128"/>
                <a:ea typeface="ＭＳ ゴシック" panose="020B0609070205080204" pitchFamily="49" charset="-128"/>
              </a:rPr>
              <a:t>で前の画面に戻ります</a:t>
            </a:r>
            <a:endParaRPr kumimoji="1" lang="en-US" altLang="ja-JP" sz="305" dirty="0">
              <a:latin typeface="ＭＳ ゴシック" panose="020B0609070205080204" pitchFamily="49" charset="-128"/>
              <a:ea typeface="ＭＳ ゴシック" panose="020B0609070205080204" pitchFamily="49" charset="-128"/>
            </a:endParaRPr>
          </a:p>
        </p:txBody>
      </p:sp>
      <p:pic>
        <p:nvPicPr>
          <p:cNvPr id="9" name="グラフィックス 8">
            <a:extLst>
              <a:ext uri="{FF2B5EF4-FFF2-40B4-BE49-F238E27FC236}">
                <a16:creationId xmlns:a16="http://schemas.microsoft.com/office/drawing/2014/main" id="{FDA809E7-2083-AD86-45AE-07B1742DA234}"/>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0"/>
            <a:ext cx="3321050" cy="3321050"/>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156090">
        <a:defRPr>
          <a:latin typeface="+mn-lt"/>
          <a:ea typeface="+mn-ea"/>
          <a:cs typeface="+mn-cs"/>
        </a:defRPr>
      </a:lvl2pPr>
      <a:lvl3pPr marL="312182">
        <a:defRPr>
          <a:latin typeface="+mn-lt"/>
          <a:ea typeface="+mn-ea"/>
          <a:cs typeface="+mn-cs"/>
        </a:defRPr>
      </a:lvl3pPr>
      <a:lvl4pPr marL="468272">
        <a:defRPr>
          <a:latin typeface="+mn-lt"/>
          <a:ea typeface="+mn-ea"/>
          <a:cs typeface="+mn-cs"/>
        </a:defRPr>
      </a:lvl4pPr>
      <a:lvl5pPr marL="624362">
        <a:defRPr>
          <a:latin typeface="+mn-lt"/>
          <a:ea typeface="+mn-ea"/>
          <a:cs typeface="+mn-cs"/>
        </a:defRPr>
      </a:lvl5pPr>
      <a:lvl6pPr marL="780452">
        <a:defRPr>
          <a:latin typeface="+mn-lt"/>
          <a:ea typeface="+mn-ea"/>
          <a:cs typeface="+mn-cs"/>
        </a:defRPr>
      </a:lvl6pPr>
      <a:lvl7pPr marL="936542">
        <a:defRPr>
          <a:latin typeface="+mn-lt"/>
          <a:ea typeface="+mn-ea"/>
          <a:cs typeface="+mn-cs"/>
        </a:defRPr>
      </a:lvl7pPr>
      <a:lvl8pPr marL="1092634">
        <a:defRPr>
          <a:latin typeface="+mn-lt"/>
          <a:ea typeface="+mn-ea"/>
          <a:cs typeface="+mn-cs"/>
        </a:defRPr>
      </a:lvl8pPr>
      <a:lvl9pPr marL="1248724">
        <a:defRPr>
          <a:latin typeface="+mn-lt"/>
          <a:ea typeface="+mn-ea"/>
          <a:cs typeface="+mn-cs"/>
        </a:defRPr>
      </a:lvl9pPr>
    </p:bodyStyle>
    <p:otherStyle>
      <a:lvl1pPr marL="0">
        <a:defRPr>
          <a:latin typeface="+mn-lt"/>
          <a:ea typeface="+mn-ea"/>
          <a:cs typeface="+mn-cs"/>
        </a:defRPr>
      </a:lvl1pPr>
      <a:lvl2pPr marL="156090">
        <a:defRPr>
          <a:latin typeface="+mn-lt"/>
          <a:ea typeface="+mn-ea"/>
          <a:cs typeface="+mn-cs"/>
        </a:defRPr>
      </a:lvl2pPr>
      <a:lvl3pPr marL="312182">
        <a:defRPr>
          <a:latin typeface="+mn-lt"/>
          <a:ea typeface="+mn-ea"/>
          <a:cs typeface="+mn-cs"/>
        </a:defRPr>
      </a:lvl3pPr>
      <a:lvl4pPr marL="468272">
        <a:defRPr>
          <a:latin typeface="+mn-lt"/>
          <a:ea typeface="+mn-ea"/>
          <a:cs typeface="+mn-cs"/>
        </a:defRPr>
      </a:lvl4pPr>
      <a:lvl5pPr marL="624362">
        <a:defRPr>
          <a:latin typeface="+mn-lt"/>
          <a:ea typeface="+mn-ea"/>
          <a:cs typeface="+mn-cs"/>
        </a:defRPr>
      </a:lvl5pPr>
      <a:lvl6pPr marL="780452">
        <a:defRPr>
          <a:latin typeface="+mn-lt"/>
          <a:ea typeface="+mn-ea"/>
          <a:cs typeface="+mn-cs"/>
        </a:defRPr>
      </a:lvl6pPr>
      <a:lvl7pPr marL="936542">
        <a:defRPr>
          <a:latin typeface="+mn-lt"/>
          <a:ea typeface="+mn-ea"/>
          <a:cs typeface="+mn-cs"/>
        </a:defRPr>
      </a:lvl7pPr>
      <a:lvl8pPr marL="1092634">
        <a:defRPr>
          <a:latin typeface="+mn-lt"/>
          <a:ea typeface="+mn-ea"/>
          <a:cs typeface="+mn-cs"/>
        </a:defRPr>
      </a:lvl8pPr>
      <a:lvl9pPr marL="1248724">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156090">
        <a:defRPr>
          <a:latin typeface="+mn-lt"/>
          <a:ea typeface="+mn-ea"/>
          <a:cs typeface="+mn-cs"/>
        </a:defRPr>
      </a:lvl2pPr>
      <a:lvl3pPr marL="312182">
        <a:defRPr>
          <a:latin typeface="+mn-lt"/>
          <a:ea typeface="+mn-ea"/>
          <a:cs typeface="+mn-cs"/>
        </a:defRPr>
      </a:lvl3pPr>
      <a:lvl4pPr marL="468272">
        <a:defRPr>
          <a:latin typeface="+mn-lt"/>
          <a:ea typeface="+mn-ea"/>
          <a:cs typeface="+mn-cs"/>
        </a:defRPr>
      </a:lvl4pPr>
      <a:lvl5pPr marL="624362">
        <a:defRPr>
          <a:latin typeface="+mn-lt"/>
          <a:ea typeface="+mn-ea"/>
          <a:cs typeface="+mn-cs"/>
        </a:defRPr>
      </a:lvl5pPr>
      <a:lvl6pPr marL="780452">
        <a:defRPr>
          <a:latin typeface="+mn-lt"/>
          <a:ea typeface="+mn-ea"/>
          <a:cs typeface="+mn-cs"/>
        </a:defRPr>
      </a:lvl6pPr>
      <a:lvl7pPr marL="936542">
        <a:defRPr>
          <a:latin typeface="+mn-lt"/>
          <a:ea typeface="+mn-ea"/>
          <a:cs typeface="+mn-cs"/>
        </a:defRPr>
      </a:lvl7pPr>
      <a:lvl8pPr marL="1092634">
        <a:defRPr>
          <a:latin typeface="+mn-lt"/>
          <a:ea typeface="+mn-ea"/>
          <a:cs typeface="+mn-cs"/>
        </a:defRPr>
      </a:lvl8pPr>
      <a:lvl9pPr marL="1248724">
        <a:defRPr>
          <a:latin typeface="+mn-lt"/>
          <a:ea typeface="+mn-ea"/>
          <a:cs typeface="+mn-cs"/>
        </a:defRPr>
      </a:lvl9pPr>
    </p:bodyStyle>
    <p:otherStyle>
      <a:lvl1pPr marL="0">
        <a:defRPr>
          <a:latin typeface="+mn-lt"/>
          <a:ea typeface="+mn-ea"/>
          <a:cs typeface="+mn-cs"/>
        </a:defRPr>
      </a:lvl1pPr>
      <a:lvl2pPr marL="156090">
        <a:defRPr>
          <a:latin typeface="+mn-lt"/>
          <a:ea typeface="+mn-ea"/>
          <a:cs typeface="+mn-cs"/>
        </a:defRPr>
      </a:lvl2pPr>
      <a:lvl3pPr marL="312182">
        <a:defRPr>
          <a:latin typeface="+mn-lt"/>
          <a:ea typeface="+mn-ea"/>
          <a:cs typeface="+mn-cs"/>
        </a:defRPr>
      </a:lvl3pPr>
      <a:lvl4pPr marL="468272">
        <a:defRPr>
          <a:latin typeface="+mn-lt"/>
          <a:ea typeface="+mn-ea"/>
          <a:cs typeface="+mn-cs"/>
        </a:defRPr>
      </a:lvl4pPr>
      <a:lvl5pPr marL="624362">
        <a:defRPr>
          <a:latin typeface="+mn-lt"/>
          <a:ea typeface="+mn-ea"/>
          <a:cs typeface="+mn-cs"/>
        </a:defRPr>
      </a:lvl5pPr>
      <a:lvl6pPr marL="780452">
        <a:defRPr>
          <a:latin typeface="+mn-lt"/>
          <a:ea typeface="+mn-ea"/>
          <a:cs typeface="+mn-cs"/>
        </a:defRPr>
      </a:lvl6pPr>
      <a:lvl7pPr marL="936542">
        <a:defRPr>
          <a:latin typeface="+mn-lt"/>
          <a:ea typeface="+mn-ea"/>
          <a:cs typeface="+mn-cs"/>
        </a:defRPr>
      </a:lvl7pPr>
      <a:lvl8pPr marL="1092634">
        <a:defRPr>
          <a:latin typeface="+mn-lt"/>
          <a:ea typeface="+mn-ea"/>
          <a:cs typeface="+mn-cs"/>
        </a:defRPr>
      </a:lvl8pPr>
      <a:lvl9pPr marL="1248724">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7.svg"/><Relationship Id="rId2" Type="http://schemas.openxmlformats.org/officeDocument/2006/relationships/oleObject" Target="../embeddings/oleObject1.bin"/><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32306" y="29937"/>
            <a:ext cx="1242648" cy="207301"/>
          </a:xfrm>
          <a:prstGeom prst="rect">
            <a:avLst/>
          </a:prstGeom>
          <a:noFill/>
        </p:spPr>
        <p:txBody>
          <a:bodyPr wrap="none" rtlCol="0">
            <a:spAutoFit/>
          </a:bodyPr>
          <a:lstStyle/>
          <a:p>
            <a:r>
              <a:rPr kumimoji="1" lang="ja-JP" altLang="en-US" sz="747" dirty="0">
                <a:latin typeface="ＭＳ ゴシック" panose="020B0609070205080204" pitchFamily="49" charset="-128"/>
                <a:ea typeface="ＭＳ ゴシック" panose="020B0609070205080204" pitchFamily="49" charset="-128"/>
              </a:rPr>
              <a:t>缶バッジ　テンプレート</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1430150" y="950185"/>
            <a:ext cx="1620957" cy="256609"/>
          </a:xfrm>
          <a:prstGeom prst="rect">
            <a:avLst/>
          </a:prstGeom>
          <a:noFill/>
        </p:spPr>
        <p:txBody>
          <a:bodyPr wrap="none" rtlCol="0">
            <a:spAutoFit/>
          </a:bodyPr>
          <a:lstStyle/>
          <a:p>
            <a:r>
              <a:rPr kumimoji="1" lang="ja-JP" altLang="en-US" sz="356"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356" dirty="0">
                <a:solidFill>
                  <a:schemeClr val="tx1"/>
                </a:solidFill>
                <a:latin typeface="ＭＳ ゴシック" panose="020B0609070205080204" pitchFamily="49" charset="-128"/>
                <a:ea typeface="ＭＳ ゴシック" panose="020B0609070205080204" pitchFamily="49" charset="-128"/>
              </a:rPr>
              <a:t>余白なしで仕上げたい場合に背景色～デザインを作成する塗り足し範囲</a:t>
            </a:r>
            <a:br>
              <a:rPr kumimoji="1" lang="en-US" altLang="ja-JP" sz="356" dirty="0">
                <a:solidFill>
                  <a:schemeClr val="tx1"/>
                </a:solidFill>
                <a:latin typeface="ＭＳ ゴシック" panose="020B0609070205080204" pitchFamily="49" charset="-128"/>
                <a:ea typeface="ＭＳ ゴシック" panose="020B0609070205080204" pitchFamily="49" charset="-128"/>
              </a:rPr>
            </a:br>
            <a:r>
              <a:rPr kumimoji="1" lang="en-US" altLang="ja-JP" sz="356" dirty="0">
                <a:solidFill>
                  <a:schemeClr val="tx1"/>
                </a:solidFill>
                <a:latin typeface="ＭＳ ゴシック" panose="020B0609070205080204" pitchFamily="49" charset="-128"/>
                <a:ea typeface="ＭＳ ゴシック" panose="020B0609070205080204" pitchFamily="49" charset="-128"/>
              </a:rPr>
              <a:t>※</a:t>
            </a:r>
            <a:r>
              <a:rPr kumimoji="1" lang="ja-JP" altLang="en-US" sz="356" dirty="0">
                <a:solidFill>
                  <a:schemeClr val="tx1"/>
                </a:solidFill>
                <a:latin typeface="ＭＳ ゴシック" panose="020B0609070205080204" pitchFamily="49" charset="-128"/>
                <a:ea typeface="ＭＳ ゴシック" panose="020B0609070205080204" pitchFamily="49" charset="-128"/>
              </a:rPr>
              <a:t>外側にはみ出していても問題ございません</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1432877" y="1186159"/>
            <a:ext cx="768159" cy="201850"/>
          </a:xfrm>
          <a:prstGeom prst="rect">
            <a:avLst/>
          </a:prstGeom>
          <a:noFill/>
        </p:spPr>
        <p:txBody>
          <a:bodyPr wrap="none" rtlCol="0">
            <a:spAutoFit/>
          </a:bodyPr>
          <a:lstStyle/>
          <a:p>
            <a:r>
              <a:rPr kumimoji="1" lang="ja-JP" altLang="en-US" sz="356"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356" dirty="0">
                <a:solidFill>
                  <a:schemeClr val="tx1"/>
                </a:solidFill>
                <a:latin typeface="ＭＳ ゴシック" panose="020B0609070205080204" pitchFamily="49" charset="-128"/>
                <a:ea typeface="ＭＳ ゴシック" panose="020B0609070205080204" pitchFamily="49" charset="-128"/>
              </a:rPr>
              <a:t>缶バッジの仕上がり目安位置</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1419236" y="655156"/>
            <a:ext cx="1154483" cy="196849"/>
          </a:xfrm>
          <a:prstGeom prst="rect">
            <a:avLst/>
          </a:prstGeom>
          <a:noFill/>
        </p:spPr>
        <p:txBody>
          <a:bodyPr wrap="none" rtlCol="0">
            <a:spAutoFit/>
          </a:bodyPr>
          <a:lstStyle/>
          <a:p>
            <a:r>
              <a:rPr kumimoji="1" lang="ja-JP" altLang="en-US" sz="679"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105186" y="2595757"/>
            <a:ext cx="3162606" cy="509883"/>
          </a:xfrm>
          <a:prstGeom prst="rect">
            <a:avLst/>
          </a:prstGeom>
          <a:noFill/>
        </p:spPr>
        <p:txBody>
          <a:bodyPr wrap="square">
            <a:spAutoFit/>
          </a:bodyPr>
          <a:lstStyle/>
          <a:p>
            <a:r>
              <a:rPr kumimoji="1" lang="ja-JP" altLang="en-US" sz="339"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339" dirty="0">
              <a:solidFill>
                <a:srgbClr val="FF0000"/>
              </a:solidFill>
              <a:latin typeface="ＭＳ ゴシック" panose="020B0609070205080204" pitchFamily="49" charset="-128"/>
              <a:ea typeface="ＭＳ ゴシック" panose="020B0609070205080204" pitchFamily="49" charset="-128"/>
            </a:endParaRPr>
          </a:p>
          <a:p>
            <a:r>
              <a:rPr kumimoji="1" lang="en-US" altLang="ja-JP" sz="339" dirty="0">
                <a:solidFill>
                  <a:schemeClr val="tx1"/>
                </a:solidFill>
                <a:latin typeface="ＭＳ ゴシック" panose="020B0609070205080204" pitchFamily="49" charset="-128"/>
                <a:ea typeface="ＭＳ ゴシック" panose="020B0609070205080204" pitchFamily="49" charset="-128"/>
              </a:rPr>
              <a:t>※</a:t>
            </a:r>
            <a:r>
              <a:rPr kumimoji="1" lang="ja-JP" altLang="en-US" sz="339"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339" dirty="0">
                <a:solidFill>
                  <a:schemeClr val="tx1"/>
                </a:solidFill>
                <a:latin typeface="ＭＳ ゴシック" panose="020B0609070205080204" pitchFamily="49" charset="-128"/>
                <a:ea typeface="ＭＳ ゴシック" panose="020B0609070205080204" pitchFamily="49" charset="-128"/>
              </a:rPr>
              <a:t>PDF</a:t>
            </a:r>
            <a:r>
              <a:rPr kumimoji="1" lang="ja-JP" altLang="en-US" sz="339"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339"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339"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339" dirty="0">
                <a:solidFill>
                  <a:schemeClr val="tx1"/>
                </a:solidFill>
                <a:latin typeface="ＭＳ ゴシック" panose="020B0609070205080204" pitchFamily="49" charset="-128"/>
                <a:ea typeface="ＭＳ ゴシック" panose="020B0609070205080204" pitchFamily="49" charset="-128"/>
              </a:rPr>
            </a:br>
            <a:endParaRPr kumimoji="1" lang="en-US" altLang="ja-JP" sz="339" dirty="0">
              <a:solidFill>
                <a:schemeClr val="tx1"/>
              </a:solidFill>
              <a:latin typeface="ＭＳ ゴシック" panose="020B0609070205080204" pitchFamily="49" charset="-128"/>
              <a:ea typeface="ＭＳ ゴシック" panose="020B0609070205080204" pitchFamily="49" charset="-128"/>
            </a:endParaRPr>
          </a:p>
          <a:p>
            <a:r>
              <a:rPr kumimoji="1" lang="en-US" altLang="ja-JP" sz="339" dirty="0">
                <a:solidFill>
                  <a:schemeClr val="tx1"/>
                </a:solidFill>
                <a:latin typeface="ＭＳ ゴシック" panose="020B0609070205080204" pitchFamily="49" charset="-128"/>
                <a:ea typeface="ＭＳ ゴシック" panose="020B0609070205080204" pitchFamily="49" charset="-128"/>
              </a:rPr>
              <a:t>※</a:t>
            </a:r>
            <a:r>
              <a:rPr kumimoji="1" lang="en-US" altLang="ja-JP" sz="339"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339" dirty="0">
                <a:solidFill>
                  <a:schemeClr val="tx1"/>
                </a:solidFill>
                <a:latin typeface="ＭＳ ゴシック" panose="020B0609070205080204" pitchFamily="49" charset="-128"/>
                <a:ea typeface="ＭＳ ゴシック" panose="020B0609070205080204" pitchFamily="49" charset="-128"/>
              </a:rPr>
              <a:t>など</a:t>
            </a:r>
            <a:r>
              <a:rPr kumimoji="1" lang="en-US" altLang="ja-JP" sz="339" dirty="0">
                <a:solidFill>
                  <a:schemeClr val="tx1"/>
                </a:solidFill>
                <a:latin typeface="ＭＳ ゴシック" panose="020B0609070205080204" pitchFamily="49" charset="-128"/>
                <a:ea typeface="ＭＳ ゴシック" panose="020B0609070205080204" pitchFamily="49" charset="-128"/>
              </a:rPr>
              <a:t>Office</a:t>
            </a:r>
            <a:r>
              <a:rPr kumimoji="1" lang="ja-JP" altLang="en-US" sz="339"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339" dirty="0">
              <a:solidFill>
                <a:schemeClr val="tx1"/>
              </a:solidFill>
              <a:latin typeface="ＭＳ ゴシック" panose="020B0609070205080204" pitchFamily="49" charset="-128"/>
              <a:ea typeface="ＭＳ ゴシック" panose="020B0609070205080204" pitchFamily="49" charset="-128"/>
            </a:endParaRPr>
          </a:p>
          <a:p>
            <a:br>
              <a:rPr kumimoji="1" lang="en-US" altLang="ja-JP" sz="339" dirty="0">
                <a:solidFill>
                  <a:schemeClr val="tx1"/>
                </a:solidFill>
                <a:latin typeface="ＭＳ ゴシック" panose="020B0609070205080204" pitchFamily="49" charset="-128"/>
                <a:ea typeface="ＭＳ ゴシック" panose="020B0609070205080204" pitchFamily="49" charset="-128"/>
              </a:rPr>
            </a:br>
            <a:r>
              <a:rPr kumimoji="1" lang="en-US" altLang="ja-JP" sz="339" dirty="0">
                <a:solidFill>
                  <a:schemeClr val="tx1"/>
                </a:solidFill>
                <a:latin typeface="ＭＳ ゴシック" panose="020B0609070205080204" pitchFamily="49" charset="-128"/>
                <a:ea typeface="ＭＳ ゴシック" panose="020B0609070205080204" pitchFamily="49" charset="-128"/>
              </a:rPr>
              <a:t>※</a:t>
            </a:r>
            <a:r>
              <a:rPr kumimoji="1" lang="ja-JP" altLang="en-US" sz="339"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a:t>
            </a:r>
            <a:r>
              <a:rPr kumimoji="1" lang="ja-JP" altLang="en-US" sz="339">
                <a:solidFill>
                  <a:schemeClr val="tx1"/>
                </a:solidFill>
                <a:latin typeface="ＭＳ ゴシック" panose="020B0609070205080204" pitchFamily="49" charset="-128"/>
                <a:ea typeface="ＭＳ ゴシック" panose="020B0609070205080204" pitchFamily="49" charset="-128"/>
              </a:rPr>
              <a:t>指示なく片面分</a:t>
            </a:r>
            <a:r>
              <a:rPr kumimoji="1" lang="ja-JP" altLang="en-US" sz="339" dirty="0">
                <a:solidFill>
                  <a:schemeClr val="tx1"/>
                </a:solidFill>
                <a:latin typeface="ＭＳ ゴシック" panose="020B0609070205080204" pitchFamily="49" charset="-128"/>
                <a:ea typeface="ＭＳ ゴシック" panose="020B0609070205080204" pitchFamily="49" charset="-128"/>
              </a:rPr>
              <a:t>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60800" y="1475150"/>
            <a:ext cx="3110684"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105185" y="1475152"/>
            <a:ext cx="1066318" cy="196849"/>
          </a:xfrm>
          <a:prstGeom prst="rect">
            <a:avLst/>
          </a:prstGeom>
          <a:noFill/>
        </p:spPr>
        <p:txBody>
          <a:bodyPr wrap="none" rtlCol="0">
            <a:spAutoFit/>
          </a:bodyPr>
          <a:lstStyle/>
          <a:p>
            <a:r>
              <a:rPr kumimoji="1" lang="ja-JP" altLang="en-US" sz="679"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3588082773"/>
              </p:ext>
            </p:extLst>
          </p:nvPr>
        </p:nvGraphicFramePr>
        <p:xfrm>
          <a:off x="187375" y="1656324"/>
          <a:ext cx="1498995" cy="261377"/>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87375" y="1656324"/>
                        <a:ext cx="1498995" cy="261377"/>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53040" y="1984072"/>
            <a:ext cx="2475037" cy="608821"/>
          </a:xfrm>
          <a:prstGeom prst="rect">
            <a:avLst/>
          </a:prstGeom>
          <a:solidFill>
            <a:srgbClr val="FCE5FF"/>
          </a:solidFill>
          <a:ln>
            <a:noFill/>
          </a:ln>
        </p:spPr>
        <p:txBody>
          <a:bodyPr wrap="none" rtlCol="0">
            <a:spAutoFit/>
          </a:bodyPr>
          <a:lstStyle/>
          <a:p>
            <a:pPr marL="77542" indent="-77542">
              <a:buFont typeface="+mj-lt"/>
              <a:buAutoNum type="arabicPeriod"/>
            </a:pPr>
            <a:r>
              <a:rPr kumimoji="1" lang="ja-JP" altLang="en-US" sz="373"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373"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373"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373"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373"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373" dirty="0">
                <a:solidFill>
                  <a:schemeClr val="tx1"/>
                </a:solidFill>
                <a:latin typeface="ＭＳ ゴシック" panose="020B0609070205080204" pitchFamily="49" charset="-128"/>
                <a:ea typeface="ＭＳ ゴシック" panose="020B0609070205080204" pitchFamily="49" charset="-128"/>
              </a:rPr>
            </a:br>
            <a:endParaRPr kumimoji="1" lang="en-US" altLang="ja-JP" sz="373" dirty="0">
              <a:solidFill>
                <a:schemeClr val="tx1"/>
              </a:solidFill>
              <a:latin typeface="ＭＳ ゴシック" panose="020B0609070205080204" pitchFamily="49" charset="-128"/>
              <a:ea typeface="ＭＳ ゴシック" panose="020B0609070205080204" pitchFamily="49" charset="-128"/>
            </a:endParaRPr>
          </a:p>
          <a:p>
            <a:pPr marL="77542" indent="-77542">
              <a:buFont typeface="+mj-lt"/>
              <a:buAutoNum type="arabicPeriod"/>
            </a:pPr>
            <a:r>
              <a:rPr kumimoji="1" lang="ja-JP" altLang="en-US" sz="373"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373" dirty="0">
                <a:solidFill>
                  <a:schemeClr val="tx1"/>
                </a:solidFill>
                <a:latin typeface="ＭＳ ゴシック" panose="020B0609070205080204" pitchFamily="49" charset="-128"/>
                <a:ea typeface="ＭＳ ゴシック" panose="020B0609070205080204" pitchFamily="49" charset="-128"/>
              </a:rPr>
              <a:t>1</a:t>
            </a:r>
            <a:r>
              <a:rPr kumimoji="1" lang="ja-JP" altLang="en-US" sz="373"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373" dirty="0">
                <a:solidFill>
                  <a:schemeClr val="tx1"/>
                </a:solidFill>
                <a:latin typeface="ＭＳ ゴシック" panose="020B0609070205080204" pitchFamily="49" charset="-128"/>
                <a:ea typeface="ＭＳ ゴシック" panose="020B0609070205080204" pitchFamily="49" charset="-128"/>
              </a:rPr>
              <a:t>2</a:t>
            </a:r>
            <a:r>
              <a:rPr kumimoji="1" lang="ja-JP" altLang="en-US" sz="373"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373" dirty="0">
                <a:solidFill>
                  <a:schemeClr val="tx1"/>
                </a:solidFill>
                <a:latin typeface="ＭＳ ゴシック" panose="020B0609070205080204" pitchFamily="49" charset="-128"/>
                <a:ea typeface="ＭＳ ゴシック" panose="020B0609070205080204" pitchFamily="49" charset="-128"/>
              </a:rPr>
            </a:br>
            <a:r>
              <a:rPr kumimoji="1" lang="en-US" altLang="ja-JP" sz="373" dirty="0">
                <a:solidFill>
                  <a:schemeClr val="tx1"/>
                </a:solidFill>
                <a:latin typeface="ＭＳ ゴシック" panose="020B0609070205080204" pitchFamily="49" charset="-128"/>
                <a:ea typeface="ＭＳ ゴシック" panose="020B0609070205080204" pitchFamily="49" charset="-128"/>
              </a:rPr>
              <a:t>※</a:t>
            </a:r>
            <a:r>
              <a:rPr kumimoji="1" lang="ja-JP" altLang="en-US" sz="373"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373" dirty="0">
                <a:solidFill>
                  <a:schemeClr val="tx1"/>
                </a:solidFill>
                <a:latin typeface="ＭＳ ゴシック" panose="020B0609070205080204" pitchFamily="49" charset="-128"/>
                <a:ea typeface="ＭＳ ゴシック" panose="020B0609070205080204" pitchFamily="49" charset="-128"/>
              </a:rPr>
            </a:br>
            <a:endParaRPr kumimoji="1" lang="en-US" altLang="ja-JP" sz="373" dirty="0">
              <a:solidFill>
                <a:schemeClr val="tx1"/>
              </a:solidFill>
              <a:latin typeface="ＭＳ ゴシック" panose="020B0609070205080204" pitchFamily="49" charset="-128"/>
              <a:ea typeface="ＭＳ ゴシック" panose="020B0609070205080204" pitchFamily="49" charset="-128"/>
            </a:endParaRPr>
          </a:p>
          <a:p>
            <a:pPr marL="77542" indent="-77542">
              <a:buFont typeface="+mj-lt"/>
              <a:buAutoNum type="arabicPeriod"/>
            </a:pPr>
            <a:r>
              <a:rPr kumimoji="1" lang="ja-JP" altLang="en-US" sz="373"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373"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373"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373" dirty="0">
                <a:solidFill>
                  <a:schemeClr val="tx1"/>
                </a:solidFill>
                <a:latin typeface="ＭＳ ゴシック" panose="020B0609070205080204" pitchFamily="49" charset="-128"/>
                <a:ea typeface="ＭＳ ゴシック" panose="020B0609070205080204" pitchFamily="49" charset="-128"/>
              </a:rPr>
            </a:br>
            <a:r>
              <a:rPr kumimoji="1" lang="ja-JP" altLang="en-US" sz="373"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373" dirty="0">
                <a:solidFill>
                  <a:schemeClr val="tx1"/>
                </a:solidFill>
                <a:latin typeface="ＭＳ ゴシック" panose="020B0609070205080204" pitchFamily="49" charset="-128"/>
                <a:ea typeface="ＭＳ ゴシック" panose="020B0609070205080204" pitchFamily="49" charset="-128"/>
              </a:rPr>
              <a:t>PDF</a:t>
            </a:r>
            <a:r>
              <a:rPr kumimoji="1" lang="ja-JP" altLang="en-US" sz="373"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373" dirty="0">
                <a:solidFill>
                  <a:schemeClr val="tx1"/>
                </a:solidFill>
                <a:latin typeface="ＭＳ ゴシック" panose="020B0609070205080204" pitchFamily="49" charset="-128"/>
                <a:ea typeface="ＭＳ ゴシック" panose="020B0609070205080204" pitchFamily="49" charset="-128"/>
              </a:rPr>
            </a:br>
            <a:endParaRPr kumimoji="1" lang="en-US" altLang="ja-JP" sz="373" dirty="0">
              <a:solidFill>
                <a:schemeClr val="tx1"/>
              </a:solidFill>
              <a:latin typeface="ＭＳ ゴシック" panose="020B0609070205080204" pitchFamily="49" charset="-128"/>
              <a:ea typeface="ＭＳ ゴシック" panose="020B0609070205080204" pitchFamily="49" charset="-128"/>
            </a:endParaRPr>
          </a:p>
          <a:p>
            <a:pPr marL="77542" indent="-77542">
              <a:buFont typeface="+mj-lt"/>
              <a:buAutoNum type="arabicPeriod"/>
            </a:pPr>
            <a:r>
              <a:rPr kumimoji="1" lang="en-US" altLang="ja-JP" sz="373" dirty="0">
                <a:solidFill>
                  <a:schemeClr val="tx1"/>
                </a:solidFill>
                <a:latin typeface="ＭＳ ゴシック" panose="020B0609070205080204" pitchFamily="49" charset="-128"/>
                <a:ea typeface="ＭＳ ゴシック" panose="020B0609070205080204" pitchFamily="49" charset="-128"/>
              </a:rPr>
              <a:t>PDF</a:t>
            </a:r>
            <a:r>
              <a:rPr kumimoji="1" lang="ja-JP" altLang="en-US" sz="373"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373" dirty="0">
                <a:solidFill>
                  <a:schemeClr val="tx1"/>
                </a:solidFill>
                <a:latin typeface="ＭＳ ゴシック" panose="020B0609070205080204" pitchFamily="49" charset="-128"/>
                <a:ea typeface="ＭＳ ゴシック" panose="020B0609070205080204" pitchFamily="49" charset="-128"/>
              </a:rPr>
              <a:t>PDF</a:t>
            </a:r>
            <a:r>
              <a:rPr kumimoji="1" lang="ja-JP" altLang="en-US" sz="373"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373"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1432875" y="819652"/>
            <a:ext cx="1804930" cy="147092"/>
          </a:xfrm>
          <a:prstGeom prst="rect">
            <a:avLst/>
          </a:prstGeom>
          <a:noFill/>
        </p:spPr>
        <p:txBody>
          <a:bodyPr wrap="square">
            <a:spAutoFit/>
          </a:bodyPr>
          <a:lstStyle/>
          <a:p>
            <a:r>
              <a:rPr kumimoji="1" lang="en-US" altLang="ja-JP" sz="356" dirty="0">
                <a:solidFill>
                  <a:schemeClr val="tx1"/>
                </a:solidFill>
                <a:latin typeface="ＭＳ ゴシック" panose="020B0609070205080204" pitchFamily="49" charset="-128"/>
                <a:ea typeface="ＭＳ ゴシック" panose="020B0609070205080204" pitchFamily="49" charset="-128"/>
              </a:rPr>
              <a:t>2</a:t>
            </a:r>
            <a:r>
              <a:rPr kumimoji="1" lang="ja-JP" altLang="en-US" sz="356"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516150" y="442245"/>
            <a:ext cx="478000" cy="843949"/>
          </a:xfrm>
          <a:prstGeom prst="rect">
            <a:avLst/>
          </a:prstGeom>
          <a:noFill/>
        </p:spPr>
        <p:txBody>
          <a:bodyPr wrap="square" rtlCol="0">
            <a:spAutoFit/>
          </a:bodyPr>
          <a:lstStyle/>
          <a:p>
            <a:r>
              <a:rPr kumimoji="1" lang="ja-JP" altLang="en-US" sz="2442"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sp>
        <p:nvSpPr>
          <p:cNvPr id="13" name="テキスト ボックス 12">
            <a:extLst>
              <a:ext uri="{FF2B5EF4-FFF2-40B4-BE49-F238E27FC236}">
                <a16:creationId xmlns:a16="http://schemas.microsoft.com/office/drawing/2014/main" id="{E978673F-02B4-63C1-8072-1F16D03D2794}"/>
              </a:ext>
            </a:extLst>
          </p:cNvPr>
          <p:cNvSpPr txBox="1"/>
          <p:nvPr/>
        </p:nvSpPr>
        <p:spPr>
          <a:xfrm>
            <a:off x="161529" y="190716"/>
            <a:ext cx="2532786" cy="186205"/>
          </a:xfrm>
          <a:prstGeom prst="rect">
            <a:avLst/>
          </a:prstGeom>
          <a:noFill/>
        </p:spPr>
        <p:txBody>
          <a:bodyPr wrap="square" rtlCol="0">
            <a:spAutoFit/>
          </a:bodyPr>
          <a:lstStyle/>
          <a:p>
            <a:r>
              <a:rPr kumimoji="1" lang="ja-JP" altLang="en-US" sz="305" dirty="0">
                <a:latin typeface="ＭＳ ゴシック" panose="020B0609070205080204" pitchFamily="49" charset="-128"/>
                <a:ea typeface="ＭＳ ゴシック" panose="020B0609070205080204" pitchFamily="49" charset="-128"/>
              </a:rPr>
              <a:t>１．スライドマスター</a:t>
            </a:r>
            <a:r>
              <a:rPr kumimoji="1" lang="en-US" altLang="ja-JP" sz="305" dirty="0">
                <a:latin typeface="ＭＳ ゴシック" panose="020B0609070205080204" pitchFamily="49" charset="-128"/>
                <a:ea typeface="ＭＳ ゴシック" panose="020B0609070205080204" pitchFamily="49" charset="-128"/>
              </a:rPr>
              <a:t>1</a:t>
            </a:r>
            <a:r>
              <a:rPr kumimoji="1" lang="ja-JP" altLang="en-US" sz="305" dirty="0">
                <a:latin typeface="ＭＳ ゴシック" panose="020B0609070205080204" pitchFamily="49" charset="-128"/>
                <a:ea typeface="ＭＳ ゴシック" panose="020B0609070205080204" pitchFamily="49" charset="-128"/>
              </a:rPr>
              <a:t>ページ目の</a:t>
            </a:r>
            <a:r>
              <a:rPr kumimoji="1" lang="ja-JP" altLang="en-US" sz="305"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305" dirty="0">
              <a:solidFill>
                <a:srgbClr val="FF0000"/>
              </a:solidFill>
              <a:latin typeface="ＭＳ ゴシック" panose="020B0609070205080204" pitchFamily="49" charset="-128"/>
              <a:ea typeface="ＭＳ ゴシック" panose="020B0609070205080204" pitchFamily="49" charset="-128"/>
            </a:endParaRPr>
          </a:p>
          <a:p>
            <a:r>
              <a:rPr kumimoji="1" lang="ja-JP" altLang="en-US" sz="305" dirty="0">
                <a:latin typeface="ＭＳ ゴシック" panose="020B0609070205080204" pitchFamily="49" charset="-128"/>
                <a:ea typeface="ＭＳ ゴシック" panose="020B0609070205080204" pitchFamily="49" charset="-128"/>
              </a:rPr>
              <a:t>２．画面上部の</a:t>
            </a:r>
            <a:r>
              <a:rPr kumimoji="1" lang="ja-JP" altLang="en-US" sz="305"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305" dirty="0">
                <a:latin typeface="ＭＳ ゴシック" panose="020B0609070205080204" pitchFamily="49" charset="-128"/>
                <a:ea typeface="ＭＳ ゴシック" panose="020B0609070205080204" pitchFamily="49" charset="-128"/>
              </a:rPr>
              <a:t>で前の画面に戻ります</a:t>
            </a:r>
            <a:endParaRPr kumimoji="1" lang="en-US" altLang="ja-JP" sz="305" dirty="0">
              <a:latin typeface="ＭＳ ゴシック" panose="020B0609070205080204" pitchFamily="49" charset="-128"/>
              <a:ea typeface="ＭＳ ゴシック" panose="020B0609070205080204" pitchFamily="49" charset="-128"/>
            </a:endParaRPr>
          </a:p>
        </p:txBody>
      </p:sp>
      <p:pic>
        <p:nvPicPr>
          <p:cNvPr id="5" name="グラフィックス 4">
            <a:extLst>
              <a:ext uri="{FF2B5EF4-FFF2-40B4-BE49-F238E27FC236}">
                <a16:creationId xmlns:a16="http://schemas.microsoft.com/office/drawing/2014/main" id="{ED0A3390-CBC4-07B3-E8E7-31A8887CE81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93549" y="416544"/>
            <a:ext cx="930559" cy="930559"/>
          </a:xfrm>
          <a:prstGeom prst="rect">
            <a:avLst/>
          </a:prstGeom>
        </p:spPr>
      </p:pic>
      <p:grpSp>
        <p:nvGrpSpPr>
          <p:cNvPr id="10" name="グループ化 9">
            <a:extLst>
              <a:ext uri="{FF2B5EF4-FFF2-40B4-BE49-F238E27FC236}">
                <a16:creationId xmlns:a16="http://schemas.microsoft.com/office/drawing/2014/main" id="{E8C45EFD-51F1-7CAE-9810-0B0C60D59F76}"/>
              </a:ext>
            </a:extLst>
          </p:cNvPr>
          <p:cNvGrpSpPr/>
          <p:nvPr/>
        </p:nvGrpSpPr>
        <p:grpSpPr>
          <a:xfrm>
            <a:off x="1471987" y="184640"/>
            <a:ext cx="1200594" cy="383375"/>
            <a:chOff x="1084707" y="50311"/>
            <a:chExt cx="1200594" cy="383375"/>
          </a:xfrm>
        </p:grpSpPr>
        <p:pic>
          <p:nvPicPr>
            <p:cNvPr id="11" name="グラフィックス 10">
              <a:extLst>
                <a:ext uri="{FF2B5EF4-FFF2-40B4-BE49-F238E27FC236}">
                  <a16:creationId xmlns:a16="http://schemas.microsoft.com/office/drawing/2014/main" id="{F4CCEDFD-F199-FCDB-166D-93381950EA4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28777" y="55465"/>
              <a:ext cx="1127125" cy="364583"/>
            </a:xfrm>
            <a:prstGeom prst="rect">
              <a:avLst/>
            </a:prstGeom>
          </p:spPr>
        </p:pic>
        <p:sp>
          <p:nvSpPr>
            <p:cNvPr id="12" name="テキスト ボックス 11">
              <a:extLst>
                <a:ext uri="{FF2B5EF4-FFF2-40B4-BE49-F238E27FC236}">
                  <a16:creationId xmlns:a16="http://schemas.microsoft.com/office/drawing/2014/main" id="{60AE8B06-BE94-0461-065D-BBE3A43B8EDB}"/>
                </a:ext>
              </a:extLst>
            </p:cNvPr>
            <p:cNvSpPr txBox="1"/>
            <p:nvPr/>
          </p:nvSpPr>
          <p:spPr>
            <a:xfrm>
              <a:off x="1084707" y="50311"/>
              <a:ext cx="1097407" cy="215444"/>
            </a:xfrm>
            <a:prstGeom prst="rect">
              <a:avLst/>
            </a:prstGeom>
            <a:noFill/>
          </p:spPr>
          <p:txBody>
            <a:bodyPr wrap="square" rtlCol="0">
              <a:spAutoFit/>
            </a:bodyPr>
            <a:lstStyle/>
            <a:p>
              <a:r>
                <a:rPr kumimoji="1" lang="ja-JP" altLang="en-US" sz="400" b="1" dirty="0">
                  <a:solidFill>
                    <a:schemeClr val="bg1"/>
                  </a:solidFill>
                </a:rPr>
                <a:t>複数種注文の場合は個数を下記欄に</a:t>
              </a:r>
              <a:endParaRPr kumimoji="1" lang="en-US" altLang="ja-JP" sz="400" b="1" dirty="0">
                <a:solidFill>
                  <a:schemeClr val="bg1"/>
                </a:solidFill>
              </a:endParaRPr>
            </a:p>
            <a:p>
              <a:r>
                <a:rPr kumimoji="1" lang="ja-JP" altLang="en-US" sz="400" b="1" dirty="0">
                  <a:solidFill>
                    <a:schemeClr val="bg1"/>
                  </a:solidFill>
                </a:rPr>
                <a:t>ご入力ください</a:t>
              </a:r>
            </a:p>
          </p:txBody>
        </p:sp>
        <p:sp>
          <p:nvSpPr>
            <p:cNvPr id="15" name="テキスト ボックス 14">
              <a:extLst>
                <a:ext uri="{FF2B5EF4-FFF2-40B4-BE49-F238E27FC236}">
                  <a16:creationId xmlns:a16="http://schemas.microsoft.com/office/drawing/2014/main" id="{5B6906D4-C51E-701D-AB05-B6D93A01E1A2}"/>
                </a:ext>
              </a:extLst>
            </p:cNvPr>
            <p:cNvSpPr txBox="1"/>
            <p:nvPr/>
          </p:nvSpPr>
          <p:spPr>
            <a:xfrm>
              <a:off x="1187894" y="218242"/>
              <a:ext cx="1097407" cy="215444"/>
            </a:xfrm>
            <a:prstGeom prst="rect">
              <a:avLst/>
            </a:prstGeom>
            <a:noFill/>
          </p:spPr>
          <p:txBody>
            <a:bodyPr wrap="square" rtlCol="0">
              <a:spAutoFit/>
            </a:bodyPr>
            <a:lstStyle/>
            <a:p>
              <a:r>
                <a:rPr kumimoji="1" lang="ja-JP" altLang="en-US" sz="800" dirty="0"/>
                <a:t>　　　　　　　　個</a:t>
              </a:r>
            </a:p>
          </p:txBody>
        </p:sp>
      </p:grpSp>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425C3DCC-54BA-6354-665E-02AEA21EA0A2}"/>
              </a:ext>
            </a:extLst>
          </p:cNvPr>
          <p:cNvSpPr txBox="1"/>
          <p:nvPr/>
        </p:nvSpPr>
        <p:spPr>
          <a:xfrm>
            <a:off x="83246" y="188398"/>
            <a:ext cx="360996" cy="196849"/>
          </a:xfrm>
          <a:prstGeom prst="rect">
            <a:avLst/>
          </a:prstGeom>
          <a:noFill/>
        </p:spPr>
        <p:txBody>
          <a:bodyPr wrap="none" rtlCol="0">
            <a:spAutoFit/>
          </a:bodyPr>
          <a:lstStyle/>
          <a:p>
            <a:r>
              <a:rPr kumimoji="1" lang="ja-JP" altLang="en-US" sz="679" b="1" dirty="0">
                <a:solidFill>
                  <a:schemeClr val="tx1"/>
                </a:solidFill>
                <a:latin typeface="ＭＳ ゴシック" panose="020B0609070205080204" pitchFamily="49" charset="-128"/>
                <a:ea typeface="ＭＳ ゴシック" panose="020B0609070205080204" pitchFamily="49" charset="-128"/>
              </a:rPr>
              <a:t>表面</a:t>
            </a:r>
          </a:p>
        </p:txBody>
      </p:sp>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299</TotalTime>
  <Words>356</Words>
  <Application>Microsoft Office PowerPoint</Application>
  <PresentationFormat>ユーザー設定</PresentationFormat>
  <Paragraphs>23</Paragraphs>
  <Slides>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2</vt:i4>
      </vt:variant>
    </vt:vector>
  </HeadingPairs>
  <TitlesOfParts>
    <vt:vector size="6" baseType="lpstr">
      <vt:lpstr>ＭＳ ゴシック</vt:lpstr>
      <vt:lpstr>游ゴシック</vt:lpstr>
      <vt:lpstr>Office Theme</vt:lpstr>
      <vt:lpstr>1_Office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k y</cp:lastModifiedBy>
  <cp:revision>1</cp:revision>
  <dcterms:created xsi:type="dcterms:W3CDTF">2024-07-18T06:01:59Z</dcterms:created>
  <dcterms:modified xsi:type="dcterms:W3CDTF">2024-10-22T06:51:35Z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