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4083050" cy="4083050"/>
  <p:notesSz cx="9728200" cy="7778750"/>
  <p:defaultTextStyle>
    <a:defPPr>
      <a:defRPr kern="0"/>
    </a:defPPr>
  </p:defaultTextStyle>
  <p:extLst>
    <p:ext uri="{EFAFB233-063F-42B5-8137-9DF3F51BA10A}">
      <p15:sldGuideLst xmlns:p15="http://schemas.microsoft.com/office/powerpoint/2012/main">
        <p15:guide id="1" orient="horz" pos="1512" userDrawn="1">
          <p15:clr>
            <a:srgbClr val="A4A3A4"/>
          </p15:clr>
        </p15:guide>
        <p15:guide id="2" pos="90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129" d="100"/>
          <a:sy n="129" d="100"/>
        </p:scale>
        <p:origin x="2434" y="86"/>
      </p:cViewPr>
      <p:guideLst>
        <p:guide orient="horz" pos="1512"/>
        <p:guide pos="906"/>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2024/9/17</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2024/9/17</a:t>
            </a:fld>
            <a:endParaRPr kumimoji="1" lang="ja-JP" altLang="en-US"/>
          </a:p>
        </p:txBody>
      </p:sp>
      <p:sp>
        <p:nvSpPr>
          <p:cNvPr id="4" name="スライド イメージ プレースホルダー 3"/>
          <p:cNvSpPr>
            <a:spLocks noGrp="1" noRot="1" noChangeAspect="1"/>
          </p:cNvSpPr>
          <p:nvPr>
            <p:ph type="sldImg" idx="2"/>
          </p:nvPr>
        </p:nvSpPr>
        <p:spPr>
          <a:xfrm>
            <a:off x="3551238" y="973138"/>
            <a:ext cx="262572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421374" rtl="0" eaLnBrk="1" latinLnBrk="0" hangingPunct="1">
      <a:defRPr kumimoji="1" sz="553" kern="1200">
        <a:solidFill>
          <a:schemeClr val="tx1"/>
        </a:solidFill>
        <a:latin typeface="+mn-lt"/>
        <a:ea typeface="+mn-ea"/>
        <a:cs typeface="+mn-cs"/>
      </a:defRPr>
    </a:lvl1pPr>
    <a:lvl2pPr marL="210687" algn="l" defTabSz="421374" rtl="0" eaLnBrk="1" latinLnBrk="0" hangingPunct="1">
      <a:defRPr kumimoji="1" sz="553" kern="1200">
        <a:solidFill>
          <a:schemeClr val="tx1"/>
        </a:solidFill>
        <a:latin typeface="+mn-lt"/>
        <a:ea typeface="+mn-ea"/>
        <a:cs typeface="+mn-cs"/>
      </a:defRPr>
    </a:lvl2pPr>
    <a:lvl3pPr marL="421374" algn="l" defTabSz="421374" rtl="0" eaLnBrk="1" latinLnBrk="0" hangingPunct="1">
      <a:defRPr kumimoji="1" sz="553" kern="1200">
        <a:solidFill>
          <a:schemeClr val="tx1"/>
        </a:solidFill>
        <a:latin typeface="+mn-lt"/>
        <a:ea typeface="+mn-ea"/>
        <a:cs typeface="+mn-cs"/>
      </a:defRPr>
    </a:lvl3pPr>
    <a:lvl4pPr marL="632063" algn="l" defTabSz="421374" rtl="0" eaLnBrk="1" latinLnBrk="0" hangingPunct="1">
      <a:defRPr kumimoji="1" sz="553" kern="1200">
        <a:solidFill>
          <a:schemeClr val="tx1"/>
        </a:solidFill>
        <a:latin typeface="+mn-lt"/>
        <a:ea typeface="+mn-ea"/>
        <a:cs typeface="+mn-cs"/>
      </a:defRPr>
    </a:lvl4pPr>
    <a:lvl5pPr marL="842750" algn="l" defTabSz="421374" rtl="0" eaLnBrk="1" latinLnBrk="0" hangingPunct="1">
      <a:defRPr kumimoji="1" sz="553" kern="1200">
        <a:solidFill>
          <a:schemeClr val="tx1"/>
        </a:solidFill>
        <a:latin typeface="+mn-lt"/>
        <a:ea typeface="+mn-ea"/>
        <a:cs typeface="+mn-cs"/>
      </a:defRPr>
    </a:lvl5pPr>
    <a:lvl6pPr marL="1053437" algn="l" defTabSz="421374" rtl="0" eaLnBrk="1" latinLnBrk="0" hangingPunct="1">
      <a:defRPr kumimoji="1" sz="553" kern="1200">
        <a:solidFill>
          <a:schemeClr val="tx1"/>
        </a:solidFill>
        <a:latin typeface="+mn-lt"/>
        <a:ea typeface="+mn-ea"/>
        <a:cs typeface="+mn-cs"/>
      </a:defRPr>
    </a:lvl6pPr>
    <a:lvl7pPr marL="1264124" algn="l" defTabSz="421374" rtl="0" eaLnBrk="1" latinLnBrk="0" hangingPunct="1">
      <a:defRPr kumimoji="1" sz="553" kern="1200">
        <a:solidFill>
          <a:schemeClr val="tx1"/>
        </a:solidFill>
        <a:latin typeface="+mn-lt"/>
        <a:ea typeface="+mn-ea"/>
        <a:cs typeface="+mn-cs"/>
      </a:defRPr>
    </a:lvl7pPr>
    <a:lvl8pPr marL="1474813" algn="l" defTabSz="421374" rtl="0" eaLnBrk="1" latinLnBrk="0" hangingPunct="1">
      <a:defRPr kumimoji="1" sz="553" kern="1200">
        <a:solidFill>
          <a:schemeClr val="tx1"/>
        </a:solidFill>
        <a:latin typeface="+mn-lt"/>
        <a:ea typeface="+mn-ea"/>
        <a:cs typeface="+mn-cs"/>
      </a:defRPr>
    </a:lvl8pPr>
    <a:lvl9pPr marL="1685500" algn="l" defTabSz="421374" rtl="0" eaLnBrk="1" latinLnBrk="0" hangingPunct="1">
      <a:defRPr kumimoji="1" sz="55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8328" y="2"/>
            <a:ext cx="3113922" cy="207749"/>
          </a:xfrm>
          <a:prstGeom prst="rect">
            <a:avLst/>
          </a:prstGeom>
          <a:noFill/>
        </p:spPr>
        <p:txBody>
          <a:bodyPr wrap="square" rtlCol="0">
            <a:spAutoFit/>
          </a:bodyPr>
          <a:lstStyle/>
          <a:p>
            <a:r>
              <a:rPr kumimoji="1" lang="ja-JP" altLang="en-US" sz="375" dirty="0">
                <a:latin typeface="ＭＳ ゴシック" panose="020B0609070205080204" pitchFamily="49" charset="-128"/>
                <a:ea typeface="ＭＳ ゴシック" panose="020B0609070205080204" pitchFamily="49" charset="-128"/>
              </a:rPr>
              <a:t>１．スライドマスター</a:t>
            </a:r>
            <a:r>
              <a:rPr kumimoji="1" lang="en-US" altLang="ja-JP" sz="375" dirty="0">
                <a:latin typeface="ＭＳ ゴシック" panose="020B0609070205080204" pitchFamily="49" charset="-128"/>
                <a:ea typeface="ＭＳ ゴシック" panose="020B0609070205080204" pitchFamily="49" charset="-128"/>
              </a:rPr>
              <a:t>1</a:t>
            </a:r>
            <a:r>
              <a:rPr kumimoji="1" lang="ja-JP" altLang="en-US" sz="375" dirty="0">
                <a:latin typeface="ＭＳ ゴシック" panose="020B0609070205080204" pitchFamily="49" charset="-128"/>
                <a:ea typeface="ＭＳ ゴシック" panose="020B0609070205080204" pitchFamily="49" charset="-128"/>
              </a:rPr>
              <a:t>ページ目の</a:t>
            </a:r>
            <a:r>
              <a:rPr kumimoji="1" lang="ja-JP" altLang="en-US" sz="375"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375" dirty="0">
              <a:solidFill>
                <a:srgbClr val="FF0000"/>
              </a:solidFill>
              <a:latin typeface="ＭＳ ゴシック" panose="020B0609070205080204" pitchFamily="49" charset="-128"/>
              <a:ea typeface="ＭＳ ゴシック" panose="020B0609070205080204" pitchFamily="49" charset="-128"/>
            </a:endParaRPr>
          </a:p>
          <a:p>
            <a:r>
              <a:rPr kumimoji="1" lang="ja-JP" altLang="en-US" sz="375" dirty="0">
                <a:latin typeface="ＭＳ ゴシック" panose="020B0609070205080204" pitchFamily="49" charset="-128"/>
                <a:ea typeface="ＭＳ ゴシック" panose="020B0609070205080204" pitchFamily="49" charset="-128"/>
              </a:rPr>
              <a:t>２．画面上部の</a:t>
            </a:r>
            <a:r>
              <a:rPr kumimoji="1" lang="ja-JP" altLang="en-US" sz="375"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75" dirty="0">
                <a:latin typeface="ＭＳ ゴシック" panose="020B0609070205080204" pitchFamily="49" charset="-128"/>
                <a:ea typeface="ＭＳ ゴシック" panose="020B0609070205080204" pitchFamily="49" charset="-128"/>
              </a:rPr>
              <a:t>で前の画面に戻ります</a:t>
            </a:r>
            <a:endParaRPr kumimoji="1" lang="en-US" altLang="ja-JP" sz="375" dirty="0">
              <a:latin typeface="ＭＳ ゴシック" panose="020B0609070205080204" pitchFamily="49" charset="-128"/>
              <a:ea typeface="ＭＳ ゴシック" panose="020B0609070205080204" pitchFamily="49" charset="-128"/>
            </a:endParaRPr>
          </a:p>
        </p:txBody>
      </p:sp>
      <p:pic>
        <p:nvPicPr>
          <p:cNvPr id="11" name="グラフィックス 10">
            <a:extLst>
              <a:ext uri="{FF2B5EF4-FFF2-40B4-BE49-F238E27FC236}">
                <a16:creationId xmlns:a16="http://schemas.microsoft.com/office/drawing/2014/main" id="{3472273D-8893-996C-3613-6DDE56582C5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0"/>
            <a:ext cx="4083050" cy="4083050"/>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91897">
        <a:defRPr>
          <a:latin typeface="+mn-lt"/>
          <a:ea typeface="+mn-ea"/>
          <a:cs typeface="+mn-cs"/>
        </a:defRPr>
      </a:lvl2pPr>
      <a:lvl3pPr marL="383797">
        <a:defRPr>
          <a:latin typeface="+mn-lt"/>
          <a:ea typeface="+mn-ea"/>
          <a:cs typeface="+mn-cs"/>
        </a:defRPr>
      </a:lvl3pPr>
      <a:lvl4pPr marL="575694">
        <a:defRPr>
          <a:latin typeface="+mn-lt"/>
          <a:ea typeface="+mn-ea"/>
          <a:cs typeface="+mn-cs"/>
        </a:defRPr>
      </a:lvl4pPr>
      <a:lvl5pPr marL="767591">
        <a:defRPr>
          <a:latin typeface="+mn-lt"/>
          <a:ea typeface="+mn-ea"/>
          <a:cs typeface="+mn-cs"/>
        </a:defRPr>
      </a:lvl5pPr>
      <a:lvl6pPr marL="959488">
        <a:defRPr>
          <a:latin typeface="+mn-lt"/>
          <a:ea typeface="+mn-ea"/>
          <a:cs typeface="+mn-cs"/>
        </a:defRPr>
      </a:lvl6pPr>
      <a:lvl7pPr marL="1151385">
        <a:defRPr>
          <a:latin typeface="+mn-lt"/>
          <a:ea typeface="+mn-ea"/>
          <a:cs typeface="+mn-cs"/>
        </a:defRPr>
      </a:lvl7pPr>
      <a:lvl8pPr marL="1343284">
        <a:defRPr>
          <a:latin typeface="+mn-lt"/>
          <a:ea typeface="+mn-ea"/>
          <a:cs typeface="+mn-cs"/>
        </a:defRPr>
      </a:lvl8pPr>
      <a:lvl9pPr marL="1535181">
        <a:defRPr>
          <a:latin typeface="+mn-lt"/>
          <a:ea typeface="+mn-ea"/>
          <a:cs typeface="+mn-cs"/>
        </a:defRPr>
      </a:lvl9pPr>
    </p:bodyStyle>
    <p:otherStyle>
      <a:lvl1pPr marL="0">
        <a:defRPr>
          <a:latin typeface="+mn-lt"/>
          <a:ea typeface="+mn-ea"/>
          <a:cs typeface="+mn-cs"/>
        </a:defRPr>
      </a:lvl1pPr>
      <a:lvl2pPr marL="191897">
        <a:defRPr>
          <a:latin typeface="+mn-lt"/>
          <a:ea typeface="+mn-ea"/>
          <a:cs typeface="+mn-cs"/>
        </a:defRPr>
      </a:lvl2pPr>
      <a:lvl3pPr marL="383797">
        <a:defRPr>
          <a:latin typeface="+mn-lt"/>
          <a:ea typeface="+mn-ea"/>
          <a:cs typeface="+mn-cs"/>
        </a:defRPr>
      </a:lvl3pPr>
      <a:lvl4pPr marL="575694">
        <a:defRPr>
          <a:latin typeface="+mn-lt"/>
          <a:ea typeface="+mn-ea"/>
          <a:cs typeface="+mn-cs"/>
        </a:defRPr>
      </a:lvl4pPr>
      <a:lvl5pPr marL="767591">
        <a:defRPr>
          <a:latin typeface="+mn-lt"/>
          <a:ea typeface="+mn-ea"/>
          <a:cs typeface="+mn-cs"/>
        </a:defRPr>
      </a:lvl5pPr>
      <a:lvl6pPr marL="959488">
        <a:defRPr>
          <a:latin typeface="+mn-lt"/>
          <a:ea typeface="+mn-ea"/>
          <a:cs typeface="+mn-cs"/>
        </a:defRPr>
      </a:lvl6pPr>
      <a:lvl7pPr marL="1151385">
        <a:defRPr>
          <a:latin typeface="+mn-lt"/>
          <a:ea typeface="+mn-ea"/>
          <a:cs typeface="+mn-cs"/>
        </a:defRPr>
      </a:lvl7pPr>
      <a:lvl8pPr marL="1343284">
        <a:defRPr>
          <a:latin typeface="+mn-lt"/>
          <a:ea typeface="+mn-ea"/>
          <a:cs typeface="+mn-cs"/>
        </a:defRPr>
      </a:lvl8pPr>
      <a:lvl9pPr marL="153518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191897">
        <a:defRPr>
          <a:latin typeface="+mn-lt"/>
          <a:ea typeface="+mn-ea"/>
          <a:cs typeface="+mn-cs"/>
        </a:defRPr>
      </a:lvl2pPr>
      <a:lvl3pPr marL="383797">
        <a:defRPr>
          <a:latin typeface="+mn-lt"/>
          <a:ea typeface="+mn-ea"/>
          <a:cs typeface="+mn-cs"/>
        </a:defRPr>
      </a:lvl3pPr>
      <a:lvl4pPr marL="575694">
        <a:defRPr>
          <a:latin typeface="+mn-lt"/>
          <a:ea typeface="+mn-ea"/>
          <a:cs typeface="+mn-cs"/>
        </a:defRPr>
      </a:lvl4pPr>
      <a:lvl5pPr marL="767591">
        <a:defRPr>
          <a:latin typeface="+mn-lt"/>
          <a:ea typeface="+mn-ea"/>
          <a:cs typeface="+mn-cs"/>
        </a:defRPr>
      </a:lvl5pPr>
      <a:lvl6pPr marL="959488">
        <a:defRPr>
          <a:latin typeface="+mn-lt"/>
          <a:ea typeface="+mn-ea"/>
          <a:cs typeface="+mn-cs"/>
        </a:defRPr>
      </a:lvl6pPr>
      <a:lvl7pPr marL="1151385">
        <a:defRPr>
          <a:latin typeface="+mn-lt"/>
          <a:ea typeface="+mn-ea"/>
          <a:cs typeface="+mn-cs"/>
        </a:defRPr>
      </a:lvl7pPr>
      <a:lvl8pPr marL="1343284">
        <a:defRPr>
          <a:latin typeface="+mn-lt"/>
          <a:ea typeface="+mn-ea"/>
          <a:cs typeface="+mn-cs"/>
        </a:defRPr>
      </a:lvl8pPr>
      <a:lvl9pPr marL="1535181">
        <a:defRPr>
          <a:latin typeface="+mn-lt"/>
          <a:ea typeface="+mn-ea"/>
          <a:cs typeface="+mn-cs"/>
        </a:defRPr>
      </a:lvl9pPr>
    </p:bodyStyle>
    <p:otherStyle>
      <a:lvl1pPr marL="0">
        <a:defRPr>
          <a:latin typeface="+mn-lt"/>
          <a:ea typeface="+mn-ea"/>
          <a:cs typeface="+mn-cs"/>
        </a:defRPr>
      </a:lvl1pPr>
      <a:lvl2pPr marL="191897">
        <a:defRPr>
          <a:latin typeface="+mn-lt"/>
          <a:ea typeface="+mn-ea"/>
          <a:cs typeface="+mn-cs"/>
        </a:defRPr>
      </a:lvl2pPr>
      <a:lvl3pPr marL="383797">
        <a:defRPr>
          <a:latin typeface="+mn-lt"/>
          <a:ea typeface="+mn-ea"/>
          <a:cs typeface="+mn-cs"/>
        </a:defRPr>
      </a:lvl3pPr>
      <a:lvl4pPr marL="575694">
        <a:defRPr>
          <a:latin typeface="+mn-lt"/>
          <a:ea typeface="+mn-ea"/>
          <a:cs typeface="+mn-cs"/>
        </a:defRPr>
      </a:lvl4pPr>
      <a:lvl5pPr marL="767591">
        <a:defRPr>
          <a:latin typeface="+mn-lt"/>
          <a:ea typeface="+mn-ea"/>
          <a:cs typeface="+mn-cs"/>
        </a:defRPr>
      </a:lvl5pPr>
      <a:lvl6pPr marL="959488">
        <a:defRPr>
          <a:latin typeface="+mn-lt"/>
          <a:ea typeface="+mn-ea"/>
          <a:cs typeface="+mn-cs"/>
        </a:defRPr>
      </a:lvl6pPr>
      <a:lvl7pPr marL="1151385">
        <a:defRPr>
          <a:latin typeface="+mn-lt"/>
          <a:ea typeface="+mn-ea"/>
          <a:cs typeface="+mn-cs"/>
        </a:defRPr>
      </a:lvl7pPr>
      <a:lvl8pPr marL="1343284">
        <a:defRPr>
          <a:latin typeface="+mn-lt"/>
          <a:ea typeface="+mn-ea"/>
          <a:cs typeface="+mn-cs"/>
        </a:defRPr>
      </a:lvl8pPr>
      <a:lvl9pPr marL="153518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39718" y="36806"/>
            <a:ext cx="1471878" cy="233590"/>
          </a:xfrm>
          <a:prstGeom prst="rect">
            <a:avLst/>
          </a:prstGeom>
          <a:noFill/>
        </p:spPr>
        <p:txBody>
          <a:bodyPr wrap="none" rtlCol="0">
            <a:spAutoFit/>
          </a:bodyPr>
          <a:lstStyle/>
          <a:p>
            <a:r>
              <a:rPr kumimoji="1" lang="ja-JP" altLang="en-US" sz="918" dirty="0">
                <a:latin typeface="ＭＳ ゴシック" panose="020B0609070205080204" pitchFamily="49" charset="-128"/>
                <a:ea typeface="ＭＳ ゴシック" panose="020B0609070205080204" pitchFamily="49" charset="-128"/>
              </a:rPr>
              <a:t>缶バッジ　テンプレート</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1758292" y="1037937"/>
            <a:ext cx="1980029" cy="294504"/>
          </a:xfrm>
          <a:prstGeom prst="rect">
            <a:avLst/>
          </a:prstGeom>
          <a:noFill/>
        </p:spPr>
        <p:txBody>
          <a:bodyPr wrap="none" rtlCol="0">
            <a:spAutoFit/>
          </a:bodyPr>
          <a:lstStyle/>
          <a:p>
            <a:r>
              <a:rPr kumimoji="1" lang="ja-JP" altLang="en-US" sz="438"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438"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438" dirty="0">
                <a:solidFill>
                  <a:schemeClr val="tx1"/>
                </a:solidFill>
                <a:latin typeface="ＭＳ ゴシック" panose="020B0609070205080204" pitchFamily="49" charset="-128"/>
                <a:ea typeface="ＭＳ ゴシック" panose="020B0609070205080204" pitchFamily="49" charset="-128"/>
              </a:rPr>
            </a:br>
            <a:r>
              <a:rPr kumimoji="1" lang="en-US" altLang="ja-JP" sz="438" dirty="0">
                <a:solidFill>
                  <a:schemeClr val="tx1"/>
                </a:solidFill>
                <a:latin typeface="ＭＳ ゴシック" panose="020B0609070205080204" pitchFamily="49" charset="-128"/>
                <a:ea typeface="ＭＳ ゴシック" panose="020B0609070205080204" pitchFamily="49" charset="-128"/>
              </a:rPr>
              <a:t>※</a:t>
            </a:r>
            <a:r>
              <a:rPr kumimoji="1" lang="ja-JP" altLang="en-US" sz="438"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1761645" y="1328055"/>
            <a:ext cx="914033" cy="227113"/>
          </a:xfrm>
          <a:prstGeom prst="rect">
            <a:avLst/>
          </a:prstGeom>
          <a:noFill/>
        </p:spPr>
        <p:txBody>
          <a:bodyPr wrap="none" rtlCol="0">
            <a:spAutoFit/>
          </a:bodyPr>
          <a:lstStyle/>
          <a:p>
            <a:r>
              <a:rPr kumimoji="1" lang="ja-JP" altLang="en-US" sz="438"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438"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1744873" y="675215"/>
            <a:ext cx="1366080" cy="220830"/>
          </a:xfrm>
          <a:prstGeom prst="rect">
            <a:avLst/>
          </a:prstGeom>
          <a:noFill/>
        </p:spPr>
        <p:txBody>
          <a:bodyPr wrap="none" rtlCol="0">
            <a:spAutoFit/>
          </a:bodyPr>
          <a:lstStyle/>
          <a:p>
            <a:r>
              <a:rPr kumimoji="1" lang="ja-JP" altLang="en-US" sz="835"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129320" y="3191342"/>
            <a:ext cx="3888252" cy="541623"/>
          </a:xfrm>
          <a:prstGeom prst="rect">
            <a:avLst/>
          </a:prstGeom>
          <a:noFill/>
        </p:spPr>
        <p:txBody>
          <a:bodyPr wrap="square">
            <a:spAutoFit/>
          </a:bodyPr>
          <a:lstStyle/>
          <a:p>
            <a:r>
              <a:rPr kumimoji="1" lang="ja-JP" altLang="en-US" sz="417"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417" dirty="0">
              <a:solidFill>
                <a:srgbClr val="FF0000"/>
              </a:solidFill>
              <a:latin typeface="ＭＳ ゴシック" panose="020B0609070205080204" pitchFamily="49" charset="-128"/>
              <a:ea typeface="ＭＳ ゴシック" panose="020B0609070205080204" pitchFamily="49" charset="-128"/>
            </a:endParaRPr>
          </a:p>
          <a:p>
            <a:r>
              <a:rPr kumimoji="1" lang="en-US" altLang="ja-JP" sz="417" dirty="0">
                <a:solidFill>
                  <a:schemeClr val="tx1"/>
                </a:solidFill>
                <a:latin typeface="ＭＳ ゴシック" panose="020B0609070205080204" pitchFamily="49" charset="-128"/>
                <a:ea typeface="ＭＳ ゴシック" panose="020B0609070205080204" pitchFamily="49" charset="-128"/>
              </a:rPr>
              <a:t>※</a:t>
            </a:r>
            <a:r>
              <a:rPr kumimoji="1" lang="ja-JP" altLang="en-US" sz="417"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417" dirty="0">
                <a:solidFill>
                  <a:schemeClr val="tx1"/>
                </a:solidFill>
                <a:latin typeface="ＭＳ ゴシック" panose="020B0609070205080204" pitchFamily="49" charset="-128"/>
                <a:ea typeface="ＭＳ ゴシック" panose="020B0609070205080204" pitchFamily="49" charset="-128"/>
              </a:rPr>
              <a:t>PDF</a:t>
            </a:r>
            <a:r>
              <a:rPr kumimoji="1" lang="ja-JP" altLang="en-US" sz="417"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417"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417"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417" dirty="0">
                <a:solidFill>
                  <a:schemeClr val="tx1"/>
                </a:solidFill>
                <a:latin typeface="ＭＳ ゴシック" panose="020B0609070205080204" pitchFamily="49" charset="-128"/>
                <a:ea typeface="ＭＳ ゴシック" panose="020B0609070205080204" pitchFamily="49" charset="-128"/>
              </a:rPr>
            </a:br>
            <a:endParaRPr kumimoji="1" lang="en-US" altLang="ja-JP" sz="417" dirty="0">
              <a:solidFill>
                <a:schemeClr val="tx1"/>
              </a:solidFill>
              <a:latin typeface="ＭＳ ゴシック" panose="020B0609070205080204" pitchFamily="49" charset="-128"/>
              <a:ea typeface="ＭＳ ゴシック" panose="020B0609070205080204" pitchFamily="49" charset="-128"/>
            </a:endParaRPr>
          </a:p>
          <a:p>
            <a:r>
              <a:rPr kumimoji="1" lang="en-US" altLang="ja-JP" sz="417" dirty="0">
                <a:solidFill>
                  <a:schemeClr val="tx1"/>
                </a:solidFill>
                <a:latin typeface="ＭＳ ゴシック" panose="020B0609070205080204" pitchFamily="49" charset="-128"/>
                <a:ea typeface="ＭＳ ゴシック" panose="020B0609070205080204" pitchFamily="49" charset="-128"/>
              </a:rPr>
              <a:t>※</a:t>
            </a:r>
            <a:r>
              <a:rPr kumimoji="1" lang="en-US" altLang="ja-JP" sz="417"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417" dirty="0">
                <a:solidFill>
                  <a:schemeClr val="tx1"/>
                </a:solidFill>
                <a:latin typeface="ＭＳ ゴシック" panose="020B0609070205080204" pitchFamily="49" charset="-128"/>
                <a:ea typeface="ＭＳ ゴシック" panose="020B0609070205080204" pitchFamily="49" charset="-128"/>
              </a:rPr>
              <a:t>など</a:t>
            </a:r>
            <a:r>
              <a:rPr kumimoji="1" lang="en-US" altLang="ja-JP" sz="417" dirty="0">
                <a:solidFill>
                  <a:schemeClr val="tx1"/>
                </a:solidFill>
                <a:latin typeface="ＭＳ ゴシック" panose="020B0609070205080204" pitchFamily="49" charset="-128"/>
                <a:ea typeface="ＭＳ ゴシック" panose="020B0609070205080204" pitchFamily="49" charset="-128"/>
              </a:rPr>
              <a:t>Office</a:t>
            </a:r>
            <a:r>
              <a:rPr kumimoji="1" lang="ja-JP" altLang="en-US" sz="417"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417" dirty="0">
              <a:solidFill>
                <a:schemeClr val="tx1"/>
              </a:solidFill>
              <a:latin typeface="ＭＳ ゴシック" panose="020B0609070205080204" pitchFamily="49" charset="-128"/>
              <a:ea typeface="ＭＳ ゴシック" panose="020B0609070205080204" pitchFamily="49" charset="-128"/>
            </a:endParaRPr>
          </a:p>
          <a:p>
            <a:br>
              <a:rPr kumimoji="1" lang="en-US" altLang="ja-JP" sz="417" dirty="0">
                <a:solidFill>
                  <a:schemeClr val="tx1"/>
                </a:solidFill>
                <a:latin typeface="ＭＳ ゴシック" panose="020B0609070205080204" pitchFamily="49" charset="-128"/>
                <a:ea typeface="ＭＳ ゴシック" panose="020B0609070205080204" pitchFamily="49" charset="-128"/>
              </a:rPr>
            </a:br>
            <a:r>
              <a:rPr kumimoji="1" lang="en-US" altLang="ja-JP" sz="417" dirty="0">
                <a:solidFill>
                  <a:schemeClr val="tx1"/>
                </a:solidFill>
                <a:latin typeface="ＭＳ ゴシック" panose="020B0609070205080204" pitchFamily="49" charset="-128"/>
                <a:ea typeface="ＭＳ ゴシック" panose="020B0609070205080204" pitchFamily="49" charset="-128"/>
              </a:rPr>
              <a:t>※</a:t>
            </a:r>
            <a:r>
              <a:rPr kumimoji="1" lang="ja-JP" altLang="en-US" sz="417"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a:t>
            </a:r>
            <a:r>
              <a:rPr kumimoji="1" lang="ja-JP" altLang="en-US" sz="417">
                <a:solidFill>
                  <a:schemeClr val="tx1"/>
                </a:solidFill>
                <a:latin typeface="ＭＳ ゴシック" panose="020B0609070205080204" pitchFamily="49" charset="-128"/>
                <a:ea typeface="ＭＳ ゴシック" panose="020B0609070205080204" pitchFamily="49" charset="-128"/>
              </a:rPr>
              <a:t>指示なく片面分</a:t>
            </a:r>
            <a:r>
              <a:rPr kumimoji="1" lang="ja-JP" altLang="en-US" sz="417" dirty="0">
                <a:solidFill>
                  <a:schemeClr val="tx1"/>
                </a:solidFill>
                <a:latin typeface="ＭＳ ゴシック" panose="020B0609070205080204" pitchFamily="49" charset="-128"/>
                <a:ea typeface="ＭＳ ゴシック" panose="020B0609070205080204" pitchFamily="49" charset="-128"/>
              </a:rPr>
              <a:t>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74751" y="1813617"/>
            <a:ext cx="3824416"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129319" y="1813619"/>
            <a:ext cx="1258678" cy="220830"/>
          </a:xfrm>
          <a:prstGeom prst="rect">
            <a:avLst/>
          </a:prstGeom>
          <a:noFill/>
        </p:spPr>
        <p:txBody>
          <a:bodyPr wrap="none" rtlCol="0">
            <a:spAutoFit/>
          </a:bodyPr>
          <a:lstStyle/>
          <a:p>
            <a:r>
              <a:rPr kumimoji="1" lang="ja-JP" altLang="en-US" sz="835"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3588082773"/>
              </p:ext>
            </p:extLst>
          </p:nvPr>
        </p:nvGraphicFramePr>
        <p:xfrm>
          <a:off x="230368" y="2036361"/>
          <a:ext cx="1842933" cy="321349"/>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230368" y="2036361"/>
                        <a:ext cx="1842933" cy="321349"/>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88155" y="2439308"/>
            <a:ext cx="3004349" cy="728276"/>
          </a:xfrm>
          <a:prstGeom prst="rect">
            <a:avLst/>
          </a:prstGeom>
          <a:solidFill>
            <a:srgbClr val="FCE5FF"/>
          </a:solidFill>
          <a:ln>
            <a:noFill/>
          </a:ln>
        </p:spPr>
        <p:txBody>
          <a:bodyPr wrap="none" rtlCol="0">
            <a:spAutoFit/>
          </a:bodyPr>
          <a:lstStyle/>
          <a:p>
            <a:pPr marL="95330" indent="-95330">
              <a:buFont typeface="+mj-lt"/>
              <a:buAutoNum type="arabicPeriod"/>
            </a:pPr>
            <a:r>
              <a:rPr kumimoji="1" lang="ja-JP" altLang="en-US" sz="459"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459"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459"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459"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459"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endParaRPr kumimoji="1" lang="en-US" altLang="ja-JP" sz="459" dirty="0">
              <a:solidFill>
                <a:schemeClr val="tx1"/>
              </a:solidFill>
              <a:latin typeface="ＭＳ ゴシック" panose="020B0609070205080204" pitchFamily="49" charset="-128"/>
              <a:ea typeface="ＭＳ ゴシック" panose="020B0609070205080204" pitchFamily="49" charset="-128"/>
            </a:endParaRPr>
          </a:p>
          <a:p>
            <a:pPr marL="95330" indent="-95330">
              <a:buFont typeface="+mj-lt"/>
              <a:buAutoNum type="arabicPeriod"/>
            </a:pPr>
            <a:r>
              <a:rPr kumimoji="1" lang="ja-JP" altLang="en-US" sz="459"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459" dirty="0">
                <a:solidFill>
                  <a:schemeClr val="tx1"/>
                </a:solidFill>
                <a:latin typeface="ＭＳ ゴシック" panose="020B0609070205080204" pitchFamily="49" charset="-128"/>
                <a:ea typeface="ＭＳ ゴシック" panose="020B0609070205080204" pitchFamily="49" charset="-128"/>
              </a:rPr>
              <a:t>1</a:t>
            </a:r>
            <a:r>
              <a:rPr kumimoji="1" lang="ja-JP" altLang="en-US" sz="459"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459" dirty="0">
                <a:solidFill>
                  <a:schemeClr val="tx1"/>
                </a:solidFill>
                <a:latin typeface="ＭＳ ゴシック" panose="020B0609070205080204" pitchFamily="49" charset="-128"/>
                <a:ea typeface="ＭＳ ゴシック" panose="020B0609070205080204" pitchFamily="49" charset="-128"/>
              </a:rPr>
              <a:t>2</a:t>
            </a:r>
            <a:r>
              <a:rPr kumimoji="1" lang="ja-JP" altLang="en-US" sz="459"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r>
              <a:rPr kumimoji="1" lang="en-US" altLang="ja-JP" sz="459" dirty="0">
                <a:solidFill>
                  <a:schemeClr val="tx1"/>
                </a:solidFill>
                <a:latin typeface="ＭＳ ゴシック" panose="020B0609070205080204" pitchFamily="49" charset="-128"/>
                <a:ea typeface="ＭＳ ゴシック" panose="020B0609070205080204" pitchFamily="49" charset="-128"/>
              </a:rPr>
              <a:t>※</a:t>
            </a:r>
            <a:r>
              <a:rPr kumimoji="1" lang="ja-JP" altLang="en-US" sz="459"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endParaRPr kumimoji="1" lang="en-US" altLang="ja-JP" sz="459" dirty="0">
              <a:solidFill>
                <a:schemeClr val="tx1"/>
              </a:solidFill>
              <a:latin typeface="ＭＳ ゴシック" panose="020B0609070205080204" pitchFamily="49" charset="-128"/>
              <a:ea typeface="ＭＳ ゴシック" panose="020B0609070205080204" pitchFamily="49" charset="-128"/>
            </a:endParaRPr>
          </a:p>
          <a:p>
            <a:pPr marL="95330" indent="-95330">
              <a:buFont typeface="+mj-lt"/>
              <a:buAutoNum type="arabicPeriod"/>
            </a:pPr>
            <a:r>
              <a:rPr kumimoji="1" lang="ja-JP" altLang="en-US" sz="459"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459"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459"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r>
              <a:rPr kumimoji="1" lang="ja-JP" altLang="en-US" sz="459"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459" dirty="0">
                <a:solidFill>
                  <a:schemeClr val="tx1"/>
                </a:solidFill>
                <a:latin typeface="ＭＳ ゴシック" panose="020B0609070205080204" pitchFamily="49" charset="-128"/>
                <a:ea typeface="ＭＳ ゴシック" panose="020B0609070205080204" pitchFamily="49" charset="-128"/>
              </a:rPr>
              <a:t>PDF</a:t>
            </a:r>
            <a:r>
              <a:rPr kumimoji="1" lang="ja-JP" altLang="en-US" sz="459"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459" dirty="0">
                <a:solidFill>
                  <a:schemeClr val="tx1"/>
                </a:solidFill>
                <a:latin typeface="ＭＳ ゴシック" panose="020B0609070205080204" pitchFamily="49" charset="-128"/>
                <a:ea typeface="ＭＳ ゴシック" panose="020B0609070205080204" pitchFamily="49" charset="-128"/>
              </a:rPr>
            </a:br>
            <a:endParaRPr kumimoji="1" lang="en-US" altLang="ja-JP" sz="459" dirty="0">
              <a:solidFill>
                <a:schemeClr val="tx1"/>
              </a:solidFill>
              <a:latin typeface="ＭＳ ゴシック" panose="020B0609070205080204" pitchFamily="49" charset="-128"/>
              <a:ea typeface="ＭＳ ゴシック" panose="020B0609070205080204" pitchFamily="49" charset="-128"/>
            </a:endParaRPr>
          </a:p>
          <a:p>
            <a:pPr marL="95330" indent="-95330">
              <a:buFont typeface="+mj-lt"/>
              <a:buAutoNum type="arabicPeriod"/>
            </a:pPr>
            <a:r>
              <a:rPr kumimoji="1" lang="en-US" altLang="ja-JP" sz="459" dirty="0">
                <a:solidFill>
                  <a:schemeClr val="tx1"/>
                </a:solidFill>
                <a:latin typeface="ＭＳ ゴシック" panose="020B0609070205080204" pitchFamily="49" charset="-128"/>
                <a:ea typeface="ＭＳ ゴシック" panose="020B0609070205080204" pitchFamily="49" charset="-128"/>
              </a:rPr>
              <a:t>PDF</a:t>
            </a:r>
            <a:r>
              <a:rPr kumimoji="1" lang="ja-JP" altLang="en-US" sz="459"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459" dirty="0">
                <a:solidFill>
                  <a:schemeClr val="tx1"/>
                </a:solidFill>
                <a:latin typeface="ＭＳ ゴシック" panose="020B0609070205080204" pitchFamily="49" charset="-128"/>
                <a:ea typeface="ＭＳ ゴシック" panose="020B0609070205080204" pitchFamily="49" charset="-128"/>
              </a:rPr>
              <a:t>PDF</a:t>
            </a:r>
            <a:r>
              <a:rPr kumimoji="1" lang="ja-JP" altLang="en-US" sz="459"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459"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1761642" y="877455"/>
            <a:ext cx="2219063" cy="159724"/>
          </a:xfrm>
          <a:prstGeom prst="rect">
            <a:avLst/>
          </a:prstGeom>
          <a:noFill/>
        </p:spPr>
        <p:txBody>
          <a:bodyPr wrap="square">
            <a:spAutoFit/>
          </a:bodyPr>
          <a:lstStyle/>
          <a:p>
            <a:r>
              <a:rPr kumimoji="1" lang="en-US" altLang="ja-JP" sz="438" dirty="0">
                <a:solidFill>
                  <a:schemeClr val="tx1"/>
                </a:solidFill>
                <a:latin typeface="ＭＳ ゴシック" panose="020B0609070205080204" pitchFamily="49" charset="-128"/>
                <a:ea typeface="ＭＳ ゴシック" panose="020B0609070205080204" pitchFamily="49" charset="-128"/>
              </a:rPr>
              <a:t>2</a:t>
            </a:r>
            <a:r>
              <a:rPr kumimoji="1" lang="ja-JP" altLang="en-US" sz="438"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634578" y="543716"/>
            <a:ext cx="587675" cy="1016304"/>
          </a:xfrm>
          <a:prstGeom prst="rect">
            <a:avLst/>
          </a:prstGeom>
          <a:noFill/>
        </p:spPr>
        <p:txBody>
          <a:bodyPr wrap="square" rtlCol="0">
            <a:spAutoFit/>
          </a:bodyPr>
          <a:lstStyle/>
          <a:p>
            <a:r>
              <a:rPr kumimoji="1" lang="ja-JP" altLang="en-US" sz="3002"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198591" y="234476"/>
            <a:ext cx="3113922" cy="207749"/>
          </a:xfrm>
          <a:prstGeom prst="rect">
            <a:avLst/>
          </a:prstGeom>
          <a:noFill/>
        </p:spPr>
        <p:txBody>
          <a:bodyPr wrap="square" rtlCol="0">
            <a:spAutoFit/>
          </a:bodyPr>
          <a:lstStyle/>
          <a:p>
            <a:r>
              <a:rPr kumimoji="1" lang="ja-JP" altLang="en-US" sz="375" dirty="0">
                <a:latin typeface="ＭＳ ゴシック" panose="020B0609070205080204" pitchFamily="49" charset="-128"/>
                <a:ea typeface="ＭＳ ゴシック" panose="020B0609070205080204" pitchFamily="49" charset="-128"/>
              </a:rPr>
              <a:t>１．スライドマスター</a:t>
            </a:r>
            <a:r>
              <a:rPr kumimoji="1" lang="en-US" altLang="ja-JP" sz="375" dirty="0">
                <a:latin typeface="ＭＳ ゴシック" panose="020B0609070205080204" pitchFamily="49" charset="-128"/>
                <a:ea typeface="ＭＳ ゴシック" panose="020B0609070205080204" pitchFamily="49" charset="-128"/>
              </a:rPr>
              <a:t>1</a:t>
            </a:r>
            <a:r>
              <a:rPr kumimoji="1" lang="ja-JP" altLang="en-US" sz="375" dirty="0">
                <a:latin typeface="ＭＳ ゴシック" panose="020B0609070205080204" pitchFamily="49" charset="-128"/>
                <a:ea typeface="ＭＳ ゴシック" panose="020B0609070205080204" pitchFamily="49" charset="-128"/>
              </a:rPr>
              <a:t>ページ目の</a:t>
            </a:r>
            <a:r>
              <a:rPr kumimoji="1" lang="ja-JP" altLang="en-US" sz="375"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375" dirty="0">
              <a:solidFill>
                <a:srgbClr val="FF0000"/>
              </a:solidFill>
              <a:latin typeface="ＭＳ ゴシック" panose="020B0609070205080204" pitchFamily="49" charset="-128"/>
              <a:ea typeface="ＭＳ ゴシック" panose="020B0609070205080204" pitchFamily="49" charset="-128"/>
            </a:endParaRPr>
          </a:p>
          <a:p>
            <a:r>
              <a:rPr kumimoji="1" lang="ja-JP" altLang="en-US" sz="375" dirty="0">
                <a:latin typeface="ＭＳ ゴシック" panose="020B0609070205080204" pitchFamily="49" charset="-128"/>
                <a:ea typeface="ＭＳ ゴシック" panose="020B0609070205080204" pitchFamily="49" charset="-128"/>
              </a:rPr>
              <a:t>２．画面上部の</a:t>
            </a:r>
            <a:r>
              <a:rPr kumimoji="1" lang="ja-JP" altLang="en-US" sz="375"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75" dirty="0">
                <a:latin typeface="ＭＳ ゴシック" panose="020B0609070205080204" pitchFamily="49" charset="-128"/>
                <a:ea typeface="ＭＳ ゴシック" panose="020B0609070205080204" pitchFamily="49" charset="-128"/>
              </a:rPr>
              <a:t>で前の画面に戻ります</a:t>
            </a:r>
            <a:endParaRPr kumimoji="1" lang="en-US" altLang="ja-JP" sz="375" dirty="0">
              <a:latin typeface="ＭＳ ゴシック" panose="020B0609070205080204" pitchFamily="49" charset="-128"/>
              <a:ea typeface="ＭＳ ゴシック" panose="020B0609070205080204" pitchFamily="49" charset="-128"/>
            </a:endParaRPr>
          </a:p>
        </p:txBody>
      </p:sp>
      <p:pic>
        <p:nvPicPr>
          <p:cNvPr id="5" name="グラフィックス 4">
            <a:extLst>
              <a:ext uri="{FF2B5EF4-FFF2-40B4-BE49-F238E27FC236}">
                <a16:creationId xmlns:a16="http://schemas.microsoft.com/office/drawing/2014/main" id="{ED0A3390-CBC4-07B3-E8E7-31A8887CE8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0903" y="512119"/>
            <a:ext cx="1144072" cy="1144072"/>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425C3DCC-54BA-6354-665E-02AEA21EA0A2}"/>
              </a:ext>
            </a:extLst>
          </p:cNvPr>
          <p:cNvSpPr txBox="1"/>
          <p:nvPr/>
        </p:nvSpPr>
        <p:spPr>
          <a:xfrm>
            <a:off x="13813" y="136525"/>
            <a:ext cx="399468" cy="220830"/>
          </a:xfrm>
          <a:prstGeom prst="rect">
            <a:avLst/>
          </a:prstGeom>
          <a:noFill/>
        </p:spPr>
        <p:txBody>
          <a:bodyPr wrap="none" rtlCol="0">
            <a:spAutoFit/>
          </a:bodyPr>
          <a:lstStyle/>
          <a:p>
            <a:r>
              <a:rPr kumimoji="1" lang="ja-JP" altLang="en-US" sz="835" b="1" dirty="0">
                <a:solidFill>
                  <a:schemeClr val="tx1"/>
                </a:solidFill>
                <a:latin typeface="ＭＳ ゴシック" panose="020B0609070205080204" pitchFamily="49" charset="-128"/>
                <a:ea typeface="ＭＳ ゴシック" panose="020B0609070205080204" pitchFamily="49" charset="-128"/>
              </a:rPr>
              <a:t>表面</a:t>
            </a:r>
          </a:p>
        </p:txBody>
      </p:sp>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312</TotalTime>
  <Words>342</Words>
  <PresentationFormat>ユーザー設定</PresentationFormat>
  <Paragraphs>20</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2024-07-18T06:01:59Z</dcterms:created>
  <dcterms:modified xsi:type="dcterms:W3CDTF">2024-09-17T09:49:21Z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