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2"/>
  </p:sldMasterIdLst>
  <p:notesMasterIdLst>
    <p:notesMasterId r:id="rId5"/>
  </p:notesMasterIdLst>
  <p:handoutMasterIdLst>
    <p:handoutMasterId r:id="rId6"/>
  </p:handoutMasterIdLst>
  <p:sldIdLst>
    <p:sldId id="258" r:id="rId3"/>
    <p:sldId id="257" r:id="rId4"/>
  </p:sldIdLst>
  <p:sldSz cx="4083050" cy="4083050"/>
  <p:notesSz cx="9728200" cy="7778750"/>
  <p:defaultTextStyle>
    <a:defPPr>
      <a:defRPr kern="0"/>
    </a:defPPr>
  </p:defaultTextStyle>
  <p:extLst>
    <p:ext uri="{EFAFB233-063F-42B5-8137-9DF3F51BA10A}">
      <p15:sldGuideLst xmlns:p15="http://schemas.microsoft.com/office/powerpoint/2012/main">
        <p15:guide id="1" orient="horz" pos="1512" userDrawn="1">
          <p15:clr>
            <a:srgbClr val="A4A3A4"/>
          </p15:clr>
        </p15:guide>
        <p15:guide id="2" pos="90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5FF"/>
    <a:srgbClr val="FF66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79" autoAdjust="0"/>
    <p:restoredTop sz="94660"/>
  </p:normalViewPr>
  <p:slideViewPr>
    <p:cSldViewPr>
      <p:cViewPr varScale="1">
        <p:scale>
          <a:sx n="129" d="100"/>
          <a:sy n="129" d="100"/>
        </p:scale>
        <p:origin x="2434" y="86"/>
      </p:cViewPr>
      <p:guideLst>
        <p:guide orient="horz" pos="1512"/>
        <p:guide pos="906"/>
      </p:guideLst>
    </p:cSldViewPr>
  </p:slideViewPr>
  <p:notesTextViewPr>
    <p:cViewPr>
      <p:scale>
        <a:sx n="100" d="100"/>
        <a:sy n="100" d="100"/>
      </p:scale>
      <p:origin x="0" y="0"/>
    </p:cViewPr>
  </p:notesTextViewPr>
  <p:notesViewPr>
    <p:cSldViewPr>
      <p:cViewPr varScale="1">
        <p:scale>
          <a:sx n="73" d="100"/>
          <a:sy n="73" d="100"/>
        </p:scale>
        <p:origin x="2338"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CABA03D1-AADD-8B9C-8EA8-18798AD3D3C5}"/>
              </a:ext>
            </a:extLst>
          </p:cNvPr>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37C7707F-6E86-F7DF-ED36-06172EEB5957}"/>
              </a:ext>
            </a:extLst>
          </p:cNvPr>
          <p:cNvSpPr>
            <a:spLocks noGrp="1"/>
          </p:cNvSpPr>
          <p:nvPr>
            <p:ph type="dt" sz="quarter" idx="1"/>
          </p:nvPr>
        </p:nvSpPr>
        <p:spPr>
          <a:xfrm>
            <a:off x="5510213" y="0"/>
            <a:ext cx="4216400" cy="390525"/>
          </a:xfrm>
          <a:prstGeom prst="rect">
            <a:avLst/>
          </a:prstGeom>
        </p:spPr>
        <p:txBody>
          <a:bodyPr vert="horz" lIns="91440" tIns="45720" rIns="91440" bIns="45720" rtlCol="0"/>
          <a:lstStyle>
            <a:lvl1pPr algn="r">
              <a:defRPr sz="1200"/>
            </a:lvl1pPr>
          </a:lstStyle>
          <a:p>
            <a:fld id="{DDB71912-BC5F-4928-8F39-134638653710}" type="datetimeFigureOut">
              <a:rPr kumimoji="1" lang="ja-JP" altLang="en-US" smtClean="0"/>
              <a:t>2024/10/17</a:t>
            </a:fld>
            <a:endParaRPr kumimoji="1" lang="ja-JP" altLang="en-US"/>
          </a:p>
        </p:txBody>
      </p:sp>
      <p:sp>
        <p:nvSpPr>
          <p:cNvPr id="4" name="フッター プレースホルダー 3">
            <a:extLst>
              <a:ext uri="{FF2B5EF4-FFF2-40B4-BE49-F238E27FC236}">
                <a16:creationId xmlns:a16="http://schemas.microsoft.com/office/drawing/2014/main" id="{27591208-D5A8-A52C-C148-B68C2A0961CB}"/>
              </a:ext>
            </a:extLst>
          </p:cNvPr>
          <p:cNvSpPr>
            <a:spLocks noGrp="1"/>
          </p:cNvSpPr>
          <p:nvPr>
            <p:ph type="ftr" sz="quarter" idx="2"/>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EEFFB839-DFE0-540A-858C-77130978BA85}"/>
              </a:ext>
            </a:extLst>
          </p:cNvPr>
          <p:cNvSpPr>
            <a:spLocks noGrp="1"/>
          </p:cNvSpPr>
          <p:nvPr>
            <p:ph type="sldNum" sz="quarter" idx="3"/>
          </p:nvPr>
        </p:nvSpPr>
        <p:spPr>
          <a:xfrm>
            <a:off x="5510213" y="7388225"/>
            <a:ext cx="4216400" cy="390525"/>
          </a:xfrm>
          <a:prstGeom prst="rect">
            <a:avLst/>
          </a:prstGeom>
        </p:spPr>
        <p:txBody>
          <a:bodyPr vert="horz" lIns="91440" tIns="45720" rIns="91440" bIns="45720" rtlCol="0" anchor="b"/>
          <a:lstStyle>
            <a:lvl1pPr algn="r">
              <a:defRPr sz="1200"/>
            </a:lvl1pPr>
          </a:lstStyle>
          <a:p>
            <a:fld id="{F81A4B5F-CD08-4869-A598-F39281977426}" type="slidenum">
              <a:rPr kumimoji="1" lang="ja-JP" altLang="en-US" smtClean="0"/>
              <a:t>‹#›</a:t>
            </a:fld>
            <a:endParaRPr kumimoji="1" lang="ja-JP" altLang="en-US"/>
          </a:p>
        </p:txBody>
      </p:sp>
    </p:spTree>
    <p:extLst>
      <p:ext uri="{BB962C8B-B14F-4D97-AF65-F5344CB8AC3E}">
        <p14:creationId xmlns:p14="http://schemas.microsoft.com/office/powerpoint/2010/main" val="39320915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510213" y="0"/>
            <a:ext cx="4216400" cy="390525"/>
          </a:xfrm>
          <a:prstGeom prst="rect">
            <a:avLst/>
          </a:prstGeom>
        </p:spPr>
        <p:txBody>
          <a:bodyPr vert="horz" lIns="91440" tIns="45720" rIns="91440" bIns="45720" rtlCol="0"/>
          <a:lstStyle>
            <a:lvl1pPr algn="r">
              <a:defRPr sz="1200"/>
            </a:lvl1pPr>
          </a:lstStyle>
          <a:p>
            <a:fld id="{12182113-48BA-48B9-8E49-248FD3BE058F}" type="datetimeFigureOut">
              <a:rPr kumimoji="1" lang="ja-JP" altLang="en-US" smtClean="0"/>
              <a:t>2024/10/17</a:t>
            </a:fld>
            <a:endParaRPr kumimoji="1" lang="ja-JP" altLang="en-US"/>
          </a:p>
        </p:txBody>
      </p:sp>
      <p:sp>
        <p:nvSpPr>
          <p:cNvPr id="4" name="スライド イメージ プレースホルダー 3"/>
          <p:cNvSpPr>
            <a:spLocks noGrp="1" noRot="1" noChangeAspect="1"/>
          </p:cNvSpPr>
          <p:nvPr>
            <p:ph type="sldImg" idx="2"/>
          </p:nvPr>
        </p:nvSpPr>
        <p:spPr>
          <a:xfrm>
            <a:off x="3551238" y="973138"/>
            <a:ext cx="2625725" cy="262413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73138" y="3743325"/>
            <a:ext cx="7781925" cy="3063875"/>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510213" y="7388225"/>
            <a:ext cx="4216400" cy="390525"/>
          </a:xfrm>
          <a:prstGeom prst="rect">
            <a:avLst/>
          </a:prstGeom>
        </p:spPr>
        <p:txBody>
          <a:bodyPr vert="horz" lIns="91440" tIns="45720" rIns="91440" bIns="45720" rtlCol="0" anchor="b"/>
          <a:lstStyle>
            <a:lvl1pPr algn="r">
              <a:defRPr sz="1200"/>
            </a:lvl1pPr>
          </a:lstStyle>
          <a:p>
            <a:fld id="{C011BC7B-2FC1-425D-9C23-F3BAC0403D3A}" type="slidenum">
              <a:rPr kumimoji="1" lang="ja-JP" altLang="en-US" smtClean="0"/>
              <a:t>‹#›</a:t>
            </a:fld>
            <a:endParaRPr kumimoji="1" lang="ja-JP" altLang="en-US"/>
          </a:p>
        </p:txBody>
      </p:sp>
    </p:spTree>
    <p:extLst>
      <p:ext uri="{BB962C8B-B14F-4D97-AF65-F5344CB8AC3E}">
        <p14:creationId xmlns:p14="http://schemas.microsoft.com/office/powerpoint/2010/main" val="141261642"/>
      </p:ext>
    </p:extLst>
  </p:cSld>
  <p:clrMap bg1="lt1" tx1="dk1" bg2="lt2" tx2="dk2" accent1="accent1" accent2="accent2" accent3="accent3" accent4="accent4" accent5="accent5" accent6="accent6" hlink="hlink" folHlink="folHlink"/>
  <p:notesStyle>
    <a:lvl1pPr marL="0" algn="l" defTabSz="421374" rtl="0" eaLnBrk="1" latinLnBrk="0" hangingPunct="1">
      <a:defRPr kumimoji="1" sz="553" kern="1200">
        <a:solidFill>
          <a:schemeClr val="tx1"/>
        </a:solidFill>
        <a:latin typeface="+mn-lt"/>
        <a:ea typeface="+mn-ea"/>
        <a:cs typeface="+mn-cs"/>
      </a:defRPr>
    </a:lvl1pPr>
    <a:lvl2pPr marL="210687" algn="l" defTabSz="421374" rtl="0" eaLnBrk="1" latinLnBrk="0" hangingPunct="1">
      <a:defRPr kumimoji="1" sz="553" kern="1200">
        <a:solidFill>
          <a:schemeClr val="tx1"/>
        </a:solidFill>
        <a:latin typeface="+mn-lt"/>
        <a:ea typeface="+mn-ea"/>
        <a:cs typeface="+mn-cs"/>
      </a:defRPr>
    </a:lvl2pPr>
    <a:lvl3pPr marL="421374" algn="l" defTabSz="421374" rtl="0" eaLnBrk="1" latinLnBrk="0" hangingPunct="1">
      <a:defRPr kumimoji="1" sz="553" kern="1200">
        <a:solidFill>
          <a:schemeClr val="tx1"/>
        </a:solidFill>
        <a:latin typeface="+mn-lt"/>
        <a:ea typeface="+mn-ea"/>
        <a:cs typeface="+mn-cs"/>
      </a:defRPr>
    </a:lvl3pPr>
    <a:lvl4pPr marL="632063" algn="l" defTabSz="421374" rtl="0" eaLnBrk="1" latinLnBrk="0" hangingPunct="1">
      <a:defRPr kumimoji="1" sz="553" kern="1200">
        <a:solidFill>
          <a:schemeClr val="tx1"/>
        </a:solidFill>
        <a:latin typeface="+mn-lt"/>
        <a:ea typeface="+mn-ea"/>
        <a:cs typeface="+mn-cs"/>
      </a:defRPr>
    </a:lvl4pPr>
    <a:lvl5pPr marL="842750" algn="l" defTabSz="421374" rtl="0" eaLnBrk="1" latinLnBrk="0" hangingPunct="1">
      <a:defRPr kumimoji="1" sz="553" kern="1200">
        <a:solidFill>
          <a:schemeClr val="tx1"/>
        </a:solidFill>
        <a:latin typeface="+mn-lt"/>
        <a:ea typeface="+mn-ea"/>
        <a:cs typeface="+mn-cs"/>
      </a:defRPr>
    </a:lvl5pPr>
    <a:lvl6pPr marL="1053437" algn="l" defTabSz="421374" rtl="0" eaLnBrk="1" latinLnBrk="0" hangingPunct="1">
      <a:defRPr kumimoji="1" sz="553" kern="1200">
        <a:solidFill>
          <a:schemeClr val="tx1"/>
        </a:solidFill>
        <a:latin typeface="+mn-lt"/>
        <a:ea typeface="+mn-ea"/>
        <a:cs typeface="+mn-cs"/>
      </a:defRPr>
    </a:lvl6pPr>
    <a:lvl7pPr marL="1264124" algn="l" defTabSz="421374" rtl="0" eaLnBrk="1" latinLnBrk="0" hangingPunct="1">
      <a:defRPr kumimoji="1" sz="553" kern="1200">
        <a:solidFill>
          <a:schemeClr val="tx1"/>
        </a:solidFill>
        <a:latin typeface="+mn-lt"/>
        <a:ea typeface="+mn-ea"/>
        <a:cs typeface="+mn-cs"/>
      </a:defRPr>
    </a:lvl7pPr>
    <a:lvl8pPr marL="1474813" algn="l" defTabSz="421374" rtl="0" eaLnBrk="1" latinLnBrk="0" hangingPunct="1">
      <a:defRPr kumimoji="1" sz="553" kern="1200">
        <a:solidFill>
          <a:schemeClr val="tx1"/>
        </a:solidFill>
        <a:latin typeface="+mn-lt"/>
        <a:ea typeface="+mn-ea"/>
        <a:cs typeface="+mn-cs"/>
      </a:defRPr>
    </a:lvl8pPr>
    <a:lvl9pPr marL="1685500" algn="l" defTabSz="421374" rtl="0" eaLnBrk="1" latinLnBrk="0" hangingPunct="1">
      <a:defRPr kumimoji="1" sz="55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20451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sv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9DEC5E68-F455-5F50-D873-79F9872F2602}"/>
              </a:ext>
            </a:extLst>
          </p:cNvPr>
          <p:cNvSpPr txBox="1"/>
          <p:nvPr userDrawn="1"/>
        </p:nvSpPr>
        <p:spPr>
          <a:xfrm>
            <a:off x="-8328" y="2"/>
            <a:ext cx="3113922" cy="207749"/>
          </a:xfrm>
          <a:prstGeom prst="rect">
            <a:avLst/>
          </a:prstGeom>
          <a:noFill/>
        </p:spPr>
        <p:txBody>
          <a:bodyPr wrap="square" rtlCol="0">
            <a:spAutoFit/>
          </a:bodyPr>
          <a:lstStyle/>
          <a:p>
            <a:r>
              <a:rPr kumimoji="1" lang="ja-JP" altLang="en-US" sz="375" dirty="0">
                <a:latin typeface="ＭＳ ゴシック" panose="020B0609070205080204" pitchFamily="49" charset="-128"/>
                <a:ea typeface="ＭＳ ゴシック" panose="020B0609070205080204" pitchFamily="49" charset="-128"/>
              </a:rPr>
              <a:t>１．スライドマスター</a:t>
            </a:r>
            <a:r>
              <a:rPr kumimoji="1" lang="en-US" altLang="ja-JP" sz="375" dirty="0">
                <a:latin typeface="ＭＳ ゴシック" panose="020B0609070205080204" pitchFamily="49" charset="-128"/>
                <a:ea typeface="ＭＳ ゴシック" panose="020B0609070205080204" pitchFamily="49" charset="-128"/>
              </a:rPr>
              <a:t>1</a:t>
            </a:r>
            <a:r>
              <a:rPr kumimoji="1" lang="ja-JP" altLang="en-US" sz="375" dirty="0">
                <a:latin typeface="ＭＳ ゴシック" panose="020B0609070205080204" pitchFamily="49" charset="-128"/>
                <a:ea typeface="ＭＳ ゴシック" panose="020B0609070205080204" pitchFamily="49" charset="-128"/>
              </a:rPr>
              <a:t>ページ目の</a:t>
            </a:r>
            <a:r>
              <a:rPr kumimoji="1" lang="ja-JP" altLang="en-US" sz="375" dirty="0">
                <a:solidFill>
                  <a:srgbClr val="FF0000"/>
                </a:solidFill>
                <a:latin typeface="ＭＳ ゴシック" panose="020B0609070205080204" pitchFamily="49" charset="-128"/>
                <a:ea typeface="ＭＳ ゴシック" panose="020B0609070205080204" pitchFamily="49" charset="-128"/>
              </a:rPr>
              <a:t>ガイド線を削除してください</a:t>
            </a:r>
            <a:endParaRPr kumimoji="1" lang="en-US" altLang="ja-JP" sz="375" dirty="0">
              <a:solidFill>
                <a:srgbClr val="FF0000"/>
              </a:solidFill>
              <a:latin typeface="ＭＳ ゴシック" panose="020B0609070205080204" pitchFamily="49" charset="-128"/>
              <a:ea typeface="ＭＳ ゴシック" panose="020B0609070205080204" pitchFamily="49" charset="-128"/>
            </a:endParaRPr>
          </a:p>
          <a:p>
            <a:r>
              <a:rPr kumimoji="1" lang="ja-JP" altLang="en-US" sz="375" dirty="0">
                <a:latin typeface="ＭＳ ゴシック" panose="020B0609070205080204" pitchFamily="49" charset="-128"/>
                <a:ea typeface="ＭＳ ゴシック" panose="020B0609070205080204" pitchFamily="49" charset="-128"/>
              </a:rPr>
              <a:t>２．画面上部の</a:t>
            </a:r>
            <a:r>
              <a:rPr kumimoji="1" lang="ja-JP" altLang="en-US" sz="375"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375" dirty="0">
                <a:latin typeface="ＭＳ ゴシック" panose="020B0609070205080204" pitchFamily="49" charset="-128"/>
                <a:ea typeface="ＭＳ ゴシック" panose="020B0609070205080204" pitchFamily="49" charset="-128"/>
              </a:rPr>
              <a:t>で前の画面に戻ります</a:t>
            </a:r>
            <a:endParaRPr kumimoji="1" lang="en-US" altLang="ja-JP" sz="375" dirty="0">
              <a:latin typeface="ＭＳ ゴシック" panose="020B0609070205080204" pitchFamily="49" charset="-128"/>
              <a:ea typeface="ＭＳ ゴシック" panose="020B0609070205080204" pitchFamily="49" charset="-128"/>
            </a:endParaRPr>
          </a:p>
        </p:txBody>
      </p:sp>
      <p:pic>
        <p:nvPicPr>
          <p:cNvPr id="11" name="グラフィックス 10">
            <a:extLst>
              <a:ext uri="{FF2B5EF4-FFF2-40B4-BE49-F238E27FC236}">
                <a16:creationId xmlns:a16="http://schemas.microsoft.com/office/drawing/2014/main" id="{3472273D-8893-996C-3613-6DDE56582C5A}"/>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0" y="0"/>
            <a:ext cx="4083050" cy="4083050"/>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Lst>
  <p:txStyles>
    <p:titleStyle>
      <a:lvl1pPr>
        <a:defRPr>
          <a:latin typeface="+mj-lt"/>
          <a:ea typeface="+mj-ea"/>
          <a:cs typeface="+mj-cs"/>
        </a:defRPr>
      </a:lvl1pPr>
    </p:titleStyle>
    <p:bodyStyle>
      <a:lvl1pPr marL="0">
        <a:defRPr>
          <a:latin typeface="+mn-lt"/>
          <a:ea typeface="+mn-ea"/>
          <a:cs typeface="+mn-cs"/>
        </a:defRPr>
      </a:lvl1pPr>
      <a:lvl2pPr marL="191897">
        <a:defRPr>
          <a:latin typeface="+mn-lt"/>
          <a:ea typeface="+mn-ea"/>
          <a:cs typeface="+mn-cs"/>
        </a:defRPr>
      </a:lvl2pPr>
      <a:lvl3pPr marL="383797">
        <a:defRPr>
          <a:latin typeface="+mn-lt"/>
          <a:ea typeface="+mn-ea"/>
          <a:cs typeface="+mn-cs"/>
        </a:defRPr>
      </a:lvl3pPr>
      <a:lvl4pPr marL="575694">
        <a:defRPr>
          <a:latin typeface="+mn-lt"/>
          <a:ea typeface="+mn-ea"/>
          <a:cs typeface="+mn-cs"/>
        </a:defRPr>
      </a:lvl4pPr>
      <a:lvl5pPr marL="767591">
        <a:defRPr>
          <a:latin typeface="+mn-lt"/>
          <a:ea typeface="+mn-ea"/>
          <a:cs typeface="+mn-cs"/>
        </a:defRPr>
      </a:lvl5pPr>
      <a:lvl6pPr marL="959488">
        <a:defRPr>
          <a:latin typeface="+mn-lt"/>
          <a:ea typeface="+mn-ea"/>
          <a:cs typeface="+mn-cs"/>
        </a:defRPr>
      </a:lvl6pPr>
      <a:lvl7pPr marL="1151385">
        <a:defRPr>
          <a:latin typeface="+mn-lt"/>
          <a:ea typeface="+mn-ea"/>
          <a:cs typeface="+mn-cs"/>
        </a:defRPr>
      </a:lvl7pPr>
      <a:lvl8pPr marL="1343284">
        <a:defRPr>
          <a:latin typeface="+mn-lt"/>
          <a:ea typeface="+mn-ea"/>
          <a:cs typeface="+mn-cs"/>
        </a:defRPr>
      </a:lvl8pPr>
      <a:lvl9pPr marL="1535181">
        <a:defRPr>
          <a:latin typeface="+mn-lt"/>
          <a:ea typeface="+mn-ea"/>
          <a:cs typeface="+mn-cs"/>
        </a:defRPr>
      </a:lvl9pPr>
    </p:bodyStyle>
    <p:otherStyle>
      <a:lvl1pPr marL="0">
        <a:defRPr>
          <a:latin typeface="+mn-lt"/>
          <a:ea typeface="+mn-ea"/>
          <a:cs typeface="+mn-cs"/>
        </a:defRPr>
      </a:lvl1pPr>
      <a:lvl2pPr marL="191897">
        <a:defRPr>
          <a:latin typeface="+mn-lt"/>
          <a:ea typeface="+mn-ea"/>
          <a:cs typeface="+mn-cs"/>
        </a:defRPr>
      </a:lvl2pPr>
      <a:lvl3pPr marL="383797">
        <a:defRPr>
          <a:latin typeface="+mn-lt"/>
          <a:ea typeface="+mn-ea"/>
          <a:cs typeface="+mn-cs"/>
        </a:defRPr>
      </a:lvl3pPr>
      <a:lvl4pPr marL="575694">
        <a:defRPr>
          <a:latin typeface="+mn-lt"/>
          <a:ea typeface="+mn-ea"/>
          <a:cs typeface="+mn-cs"/>
        </a:defRPr>
      </a:lvl4pPr>
      <a:lvl5pPr marL="767591">
        <a:defRPr>
          <a:latin typeface="+mn-lt"/>
          <a:ea typeface="+mn-ea"/>
          <a:cs typeface="+mn-cs"/>
        </a:defRPr>
      </a:lvl5pPr>
      <a:lvl6pPr marL="959488">
        <a:defRPr>
          <a:latin typeface="+mn-lt"/>
          <a:ea typeface="+mn-ea"/>
          <a:cs typeface="+mn-cs"/>
        </a:defRPr>
      </a:lvl6pPr>
      <a:lvl7pPr marL="1151385">
        <a:defRPr>
          <a:latin typeface="+mn-lt"/>
          <a:ea typeface="+mn-ea"/>
          <a:cs typeface="+mn-cs"/>
        </a:defRPr>
      </a:lvl7pPr>
      <a:lvl8pPr marL="1343284">
        <a:defRPr>
          <a:latin typeface="+mn-lt"/>
          <a:ea typeface="+mn-ea"/>
          <a:cs typeface="+mn-cs"/>
        </a:defRPr>
      </a:lvl8pPr>
      <a:lvl9pPr marL="1535181">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306035"/>
      </p:ext>
    </p:extLst>
  </p:cSld>
  <p:clrMap bg1="lt1" tx1="dk1" bg2="lt2" tx2="dk2" accent1="accent1" accent2="accent2" accent3="accent3" accent4="accent4" accent5="accent5" accent6="accent6" hlink="hlink" folHlink="folHlink"/>
  <p:sldLayoutIdLst>
    <p:sldLayoutId id="2147483667" r:id="rId1"/>
  </p:sldLayoutIdLst>
  <p:txStyles>
    <p:titleStyle>
      <a:lvl1pPr>
        <a:defRPr>
          <a:latin typeface="+mj-lt"/>
          <a:ea typeface="+mj-ea"/>
          <a:cs typeface="+mj-cs"/>
        </a:defRPr>
      </a:lvl1pPr>
    </p:titleStyle>
    <p:bodyStyle>
      <a:lvl1pPr marL="0">
        <a:defRPr>
          <a:latin typeface="+mn-lt"/>
          <a:ea typeface="+mn-ea"/>
          <a:cs typeface="+mn-cs"/>
        </a:defRPr>
      </a:lvl1pPr>
      <a:lvl2pPr marL="191897">
        <a:defRPr>
          <a:latin typeface="+mn-lt"/>
          <a:ea typeface="+mn-ea"/>
          <a:cs typeface="+mn-cs"/>
        </a:defRPr>
      </a:lvl2pPr>
      <a:lvl3pPr marL="383797">
        <a:defRPr>
          <a:latin typeface="+mn-lt"/>
          <a:ea typeface="+mn-ea"/>
          <a:cs typeface="+mn-cs"/>
        </a:defRPr>
      </a:lvl3pPr>
      <a:lvl4pPr marL="575694">
        <a:defRPr>
          <a:latin typeface="+mn-lt"/>
          <a:ea typeface="+mn-ea"/>
          <a:cs typeface="+mn-cs"/>
        </a:defRPr>
      </a:lvl4pPr>
      <a:lvl5pPr marL="767591">
        <a:defRPr>
          <a:latin typeface="+mn-lt"/>
          <a:ea typeface="+mn-ea"/>
          <a:cs typeface="+mn-cs"/>
        </a:defRPr>
      </a:lvl5pPr>
      <a:lvl6pPr marL="959488">
        <a:defRPr>
          <a:latin typeface="+mn-lt"/>
          <a:ea typeface="+mn-ea"/>
          <a:cs typeface="+mn-cs"/>
        </a:defRPr>
      </a:lvl6pPr>
      <a:lvl7pPr marL="1151385">
        <a:defRPr>
          <a:latin typeface="+mn-lt"/>
          <a:ea typeface="+mn-ea"/>
          <a:cs typeface="+mn-cs"/>
        </a:defRPr>
      </a:lvl7pPr>
      <a:lvl8pPr marL="1343284">
        <a:defRPr>
          <a:latin typeface="+mn-lt"/>
          <a:ea typeface="+mn-ea"/>
          <a:cs typeface="+mn-cs"/>
        </a:defRPr>
      </a:lvl8pPr>
      <a:lvl9pPr marL="1535181">
        <a:defRPr>
          <a:latin typeface="+mn-lt"/>
          <a:ea typeface="+mn-ea"/>
          <a:cs typeface="+mn-cs"/>
        </a:defRPr>
      </a:lvl9pPr>
    </p:bodyStyle>
    <p:otherStyle>
      <a:lvl1pPr marL="0">
        <a:defRPr>
          <a:latin typeface="+mn-lt"/>
          <a:ea typeface="+mn-ea"/>
          <a:cs typeface="+mn-cs"/>
        </a:defRPr>
      </a:lvl1pPr>
      <a:lvl2pPr marL="191897">
        <a:defRPr>
          <a:latin typeface="+mn-lt"/>
          <a:ea typeface="+mn-ea"/>
          <a:cs typeface="+mn-cs"/>
        </a:defRPr>
      </a:lvl2pPr>
      <a:lvl3pPr marL="383797">
        <a:defRPr>
          <a:latin typeface="+mn-lt"/>
          <a:ea typeface="+mn-ea"/>
          <a:cs typeface="+mn-cs"/>
        </a:defRPr>
      </a:lvl3pPr>
      <a:lvl4pPr marL="575694">
        <a:defRPr>
          <a:latin typeface="+mn-lt"/>
          <a:ea typeface="+mn-ea"/>
          <a:cs typeface="+mn-cs"/>
        </a:defRPr>
      </a:lvl4pPr>
      <a:lvl5pPr marL="767591">
        <a:defRPr>
          <a:latin typeface="+mn-lt"/>
          <a:ea typeface="+mn-ea"/>
          <a:cs typeface="+mn-cs"/>
        </a:defRPr>
      </a:lvl5pPr>
      <a:lvl6pPr marL="959488">
        <a:defRPr>
          <a:latin typeface="+mn-lt"/>
          <a:ea typeface="+mn-ea"/>
          <a:cs typeface="+mn-cs"/>
        </a:defRPr>
      </a:lvl6pPr>
      <a:lvl7pPr marL="1151385">
        <a:defRPr>
          <a:latin typeface="+mn-lt"/>
          <a:ea typeface="+mn-ea"/>
          <a:cs typeface="+mn-cs"/>
        </a:defRPr>
      </a:lvl7pPr>
      <a:lvl8pPr marL="1343284">
        <a:defRPr>
          <a:latin typeface="+mn-lt"/>
          <a:ea typeface="+mn-ea"/>
          <a:cs typeface="+mn-cs"/>
        </a:defRPr>
      </a:lvl8pPr>
      <a:lvl9pPr marL="153518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7" Type="http://schemas.openxmlformats.org/officeDocument/2006/relationships/image" Target="../media/image7.svg"/><Relationship Id="rId2" Type="http://schemas.openxmlformats.org/officeDocument/2006/relationships/oleObject" Target="../embeddings/oleObject1.bin"/><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E0CBA0F-DAB7-C4E2-1AC8-7FDC1B74FC2A}"/>
              </a:ext>
            </a:extLst>
          </p:cNvPr>
          <p:cNvSpPr txBox="1"/>
          <p:nvPr/>
        </p:nvSpPr>
        <p:spPr>
          <a:xfrm>
            <a:off x="39718" y="36806"/>
            <a:ext cx="1471878" cy="233590"/>
          </a:xfrm>
          <a:prstGeom prst="rect">
            <a:avLst/>
          </a:prstGeom>
          <a:noFill/>
        </p:spPr>
        <p:txBody>
          <a:bodyPr wrap="none" rtlCol="0">
            <a:spAutoFit/>
          </a:bodyPr>
          <a:lstStyle/>
          <a:p>
            <a:r>
              <a:rPr kumimoji="1" lang="ja-JP" altLang="en-US" sz="918" dirty="0">
                <a:latin typeface="ＭＳ ゴシック" panose="020B0609070205080204" pitchFamily="49" charset="-128"/>
                <a:ea typeface="ＭＳ ゴシック" panose="020B0609070205080204" pitchFamily="49" charset="-128"/>
              </a:rPr>
              <a:t>缶バッジ　テンプレート</a:t>
            </a:r>
          </a:p>
        </p:txBody>
      </p:sp>
      <p:sp>
        <p:nvSpPr>
          <p:cNvPr id="6" name="テキスト ボックス 5">
            <a:extLst>
              <a:ext uri="{FF2B5EF4-FFF2-40B4-BE49-F238E27FC236}">
                <a16:creationId xmlns:a16="http://schemas.microsoft.com/office/drawing/2014/main" id="{A86BF683-4830-7940-BCDE-E364CB20432D}"/>
              </a:ext>
            </a:extLst>
          </p:cNvPr>
          <p:cNvSpPr txBox="1"/>
          <p:nvPr/>
        </p:nvSpPr>
        <p:spPr>
          <a:xfrm>
            <a:off x="1758292" y="1037937"/>
            <a:ext cx="1980029" cy="294504"/>
          </a:xfrm>
          <a:prstGeom prst="rect">
            <a:avLst/>
          </a:prstGeom>
          <a:noFill/>
        </p:spPr>
        <p:txBody>
          <a:bodyPr wrap="none" rtlCol="0">
            <a:spAutoFit/>
          </a:bodyPr>
          <a:lstStyle/>
          <a:p>
            <a:r>
              <a:rPr kumimoji="1" lang="ja-JP" altLang="en-US" sz="438" b="1" dirty="0">
                <a:solidFill>
                  <a:srgbClr val="FF66FF"/>
                </a:solidFill>
                <a:latin typeface="ＭＳ ゴシック" panose="020B0609070205080204" pitchFamily="49" charset="-128"/>
                <a:ea typeface="ＭＳ ゴシック" panose="020B0609070205080204" pitchFamily="49" charset="-128"/>
              </a:rPr>
              <a:t>ピンクの線</a:t>
            </a:r>
          </a:p>
          <a:p>
            <a:r>
              <a:rPr kumimoji="1" lang="ja-JP" altLang="en-US" sz="438" dirty="0">
                <a:solidFill>
                  <a:schemeClr val="tx1"/>
                </a:solidFill>
                <a:latin typeface="ＭＳ ゴシック" panose="020B0609070205080204" pitchFamily="49" charset="-128"/>
                <a:ea typeface="ＭＳ ゴシック" panose="020B0609070205080204" pitchFamily="49" charset="-128"/>
              </a:rPr>
              <a:t>余白なしで仕上げたい場合に背景色～デザインを作成する塗り足し範囲</a:t>
            </a:r>
            <a:br>
              <a:rPr kumimoji="1" lang="en-US" altLang="ja-JP" sz="438" dirty="0">
                <a:solidFill>
                  <a:schemeClr val="tx1"/>
                </a:solidFill>
                <a:latin typeface="ＭＳ ゴシック" panose="020B0609070205080204" pitchFamily="49" charset="-128"/>
                <a:ea typeface="ＭＳ ゴシック" panose="020B0609070205080204" pitchFamily="49" charset="-128"/>
              </a:rPr>
            </a:br>
            <a:r>
              <a:rPr kumimoji="1" lang="en-US" altLang="ja-JP" sz="438" dirty="0">
                <a:solidFill>
                  <a:schemeClr val="tx1"/>
                </a:solidFill>
                <a:latin typeface="ＭＳ ゴシック" panose="020B0609070205080204" pitchFamily="49" charset="-128"/>
                <a:ea typeface="ＭＳ ゴシック" panose="020B0609070205080204" pitchFamily="49" charset="-128"/>
              </a:rPr>
              <a:t>※</a:t>
            </a:r>
            <a:r>
              <a:rPr kumimoji="1" lang="ja-JP" altLang="en-US" sz="438" dirty="0">
                <a:solidFill>
                  <a:schemeClr val="tx1"/>
                </a:solidFill>
                <a:latin typeface="ＭＳ ゴシック" panose="020B0609070205080204" pitchFamily="49" charset="-128"/>
                <a:ea typeface="ＭＳ ゴシック" panose="020B0609070205080204" pitchFamily="49" charset="-128"/>
              </a:rPr>
              <a:t>外側にはみ出していても問題ございません</a:t>
            </a:r>
          </a:p>
        </p:txBody>
      </p:sp>
      <p:sp>
        <p:nvSpPr>
          <p:cNvPr id="7" name="テキスト ボックス 6">
            <a:extLst>
              <a:ext uri="{FF2B5EF4-FFF2-40B4-BE49-F238E27FC236}">
                <a16:creationId xmlns:a16="http://schemas.microsoft.com/office/drawing/2014/main" id="{6E6B3201-CA48-04CA-1001-0679D78C15B2}"/>
              </a:ext>
            </a:extLst>
          </p:cNvPr>
          <p:cNvSpPr txBox="1"/>
          <p:nvPr/>
        </p:nvSpPr>
        <p:spPr>
          <a:xfrm>
            <a:off x="1761645" y="1328055"/>
            <a:ext cx="914033" cy="227113"/>
          </a:xfrm>
          <a:prstGeom prst="rect">
            <a:avLst/>
          </a:prstGeom>
          <a:noFill/>
        </p:spPr>
        <p:txBody>
          <a:bodyPr wrap="none" rtlCol="0">
            <a:spAutoFit/>
          </a:bodyPr>
          <a:lstStyle/>
          <a:p>
            <a:r>
              <a:rPr kumimoji="1" lang="ja-JP" altLang="en-US" sz="438" b="1" dirty="0">
                <a:solidFill>
                  <a:srgbClr val="00B050"/>
                </a:solidFill>
                <a:latin typeface="ＭＳ ゴシック" panose="020B0609070205080204" pitchFamily="49" charset="-128"/>
                <a:ea typeface="ＭＳ ゴシック" panose="020B0609070205080204" pitchFamily="49" charset="-128"/>
              </a:rPr>
              <a:t>緑の線</a:t>
            </a:r>
          </a:p>
          <a:p>
            <a:r>
              <a:rPr kumimoji="1" lang="ja-JP" altLang="en-US" sz="438" dirty="0">
                <a:solidFill>
                  <a:schemeClr val="tx1"/>
                </a:solidFill>
                <a:latin typeface="ＭＳ ゴシック" panose="020B0609070205080204" pitchFamily="49" charset="-128"/>
                <a:ea typeface="ＭＳ ゴシック" panose="020B0609070205080204" pitchFamily="49" charset="-128"/>
              </a:rPr>
              <a:t>缶バッジの仕上がり目安位置</a:t>
            </a:r>
          </a:p>
        </p:txBody>
      </p:sp>
      <p:sp>
        <p:nvSpPr>
          <p:cNvPr id="9" name="テキスト ボックス 8">
            <a:extLst>
              <a:ext uri="{FF2B5EF4-FFF2-40B4-BE49-F238E27FC236}">
                <a16:creationId xmlns:a16="http://schemas.microsoft.com/office/drawing/2014/main" id="{496D7AA8-D2BD-9652-1709-6A44F845B6F7}"/>
              </a:ext>
            </a:extLst>
          </p:cNvPr>
          <p:cNvSpPr txBox="1"/>
          <p:nvPr/>
        </p:nvSpPr>
        <p:spPr>
          <a:xfrm>
            <a:off x="1744873" y="675215"/>
            <a:ext cx="1366080" cy="220830"/>
          </a:xfrm>
          <a:prstGeom prst="rect">
            <a:avLst/>
          </a:prstGeom>
          <a:noFill/>
        </p:spPr>
        <p:txBody>
          <a:bodyPr wrap="none" rtlCol="0">
            <a:spAutoFit/>
          </a:bodyPr>
          <a:lstStyle/>
          <a:p>
            <a:r>
              <a:rPr kumimoji="1" lang="ja-JP" altLang="en-US" sz="835" b="1" u="sng" dirty="0">
                <a:solidFill>
                  <a:srgbClr val="FF0000"/>
                </a:solidFill>
                <a:latin typeface="ＭＳ ゴシック" panose="020B0609070205080204" pitchFamily="49" charset="-128"/>
                <a:ea typeface="ＭＳ ゴシック" panose="020B0609070205080204" pitchFamily="49" charset="-128"/>
              </a:rPr>
              <a:t>デザインの作成について</a:t>
            </a:r>
          </a:p>
        </p:txBody>
      </p:sp>
      <p:sp>
        <p:nvSpPr>
          <p:cNvPr id="14" name="テキスト ボックス 13">
            <a:extLst>
              <a:ext uri="{FF2B5EF4-FFF2-40B4-BE49-F238E27FC236}">
                <a16:creationId xmlns:a16="http://schemas.microsoft.com/office/drawing/2014/main" id="{51DE2831-FAA2-785B-596F-2811028B5FD6}"/>
              </a:ext>
            </a:extLst>
          </p:cNvPr>
          <p:cNvSpPr txBox="1"/>
          <p:nvPr/>
        </p:nvSpPr>
        <p:spPr>
          <a:xfrm>
            <a:off x="129320" y="3191342"/>
            <a:ext cx="3888252" cy="541623"/>
          </a:xfrm>
          <a:prstGeom prst="rect">
            <a:avLst/>
          </a:prstGeom>
          <a:noFill/>
        </p:spPr>
        <p:txBody>
          <a:bodyPr wrap="square">
            <a:spAutoFit/>
          </a:bodyPr>
          <a:lstStyle/>
          <a:p>
            <a:r>
              <a:rPr kumimoji="1" lang="ja-JP" altLang="en-US" sz="417" dirty="0">
                <a:solidFill>
                  <a:srgbClr val="FF0000"/>
                </a:solidFill>
                <a:latin typeface="ＭＳ ゴシック" panose="020B0609070205080204" pitchFamily="49" charset="-128"/>
                <a:ea typeface="ＭＳ ゴシック" panose="020B0609070205080204" pitchFamily="49" charset="-128"/>
              </a:rPr>
              <a:t>■■■ご注意■■■</a:t>
            </a:r>
            <a:endParaRPr kumimoji="1" lang="en-US" altLang="ja-JP" sz="417" dirty="0">
              <a:solidFill>
                <a:srgbClr val="FF0000"/>
              </a:solidFill>
              <a:latin typeface="ＭＳ ゴシック" panose="020B0609070205080204" pitchFamily="49" charset="-128"/>
              <a:ea typeface="ＭＳ ゴシック" panose="020B0609070205080204" pitchFamily="49" charset="-128"/>
            </a:endParaRPr>
          </a:p>
          <a:p>
            <a:r>
              <a:rPr kumimoji="1" lang="en-US" altLang="ja-JP" sz="417" dirty="0">
                <a:solidFill>
                  <a:schemeClr val="tx1"/>
                </a:solidFill>
                <a:latin typeface="ＭＳ ゴシック" panose="020B0609070205080204" pitchFamily="49" charset="-128"/>
                <a:ea typeface="ＭＳ ゴシック" panose="020B0609070205080204" pitchFamily="49" charset="-128"/>
              </a:rPr>
              <a:t>※</a:t>
            </a:r>
            <a:r>
              <a:rPr kumimoji="1" lang="ja-JP" altLang="en-US" sz="417" dirty="0">
                <a:solidFill>
                  <a:schemeClr val="tx1"/>
                </a:solidFill>
                <a:latin typeface="ＭＳ ゴシック" panose="020B0609070205080204" pitchFamily="49" charset="-128"/>
                <a:ea typeface="ＭＳ ゴシック" panose="020B0609070205080204" pitchFamily="49" charset="-128"/>
              </a:rPr>
              <a:t>データは必ず</a:t>
            </a:r>
            <a:r>
              <a:rPr kumimoji="1" lang="en-US" altLang="ja-JP" sz="417" dirty="0">
                <a:solidFill>
                  <a:schemeClr val="tx1"/>
                </a:solidFill>
                <a:latin typeface="ＭＳ ゴシック" panose="020B0609070205080204" pitchFamily="49" charset="-128"/>
                <a:ea typeface="ＭＳ ゴシック" panose="020B0609070205080204" pitchFamily="49" charset="-128"/>
              </a:rPr>
              <a:t>PDF</a:t>
            </a:r>
            <a:r>
              <a:rPr kumimoji="1" lang="ja-JP" altLang="en-US" sz="417" dirty="0">
                <a:solidFill>
                  <a:schemeClr val="tx1"/>
                </a:solidFill>
                <a:latin typeface="ＭＳ ゴシック" panose="020B0609070205080204" pitchFamily="49" charset="-128"/>
                <a:ea typeface="ＭＳ ゴシック" panose="020B0609070205080204" pitchFamily="49" charset="-128"/>
              </a:rPr>
              <a:t>に変換してご入稿ください。</a:t>
            </a:r>
            <a:r>
              <a:rPr kumimoji="1" lang="en-US" altLang="ja-JP" sz="417"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417" dirty="0">
                <a:solidFill>
                  <a:schemeClr val="tx1"/>
                </a:solidFill>
                <a:latin typeface="ＭＳ ゴシック" panose="020B0609070205080204" pitchFamily="49" charset="-128"/>
                <a:ea typeface="ＭＳ ゴシック" panose="020B0609070205080204" pitchFamily="49" charset="-128"/>
              </a:rPr>
              <a:t>データでのご入稿は文字化けやレイアウト崩れが起こる可能性がございますためお受けできません</a:t>
            </a:r>
            <a:br>
              <a:rPr kumimoji="1" lang="en-US" altLang="ja-JP" sz="417" dirty="0">
                <a:solidFill>
                  <a:schemeClr val="tx1"/>
                </a:solidFill>
                <a:latin typeface="ＭＳ ゴシック" panose="020B0609070205080204" pitchFamily="49" charset="-128"/>
                <a:ea typeface="ＭＳ ゴシック" panose="020B0609070205080204" pitchFamily="49" charset="-128"/>
              </a:rPr>
            </a:br>
            <a:endParaRPr kumimoji="1" lang="en-US" altLang="ja-JP" sz="417" dirty="0">
              <a:solidFill>
                <a:schemeClr val="tx1"/>
              </a:solidFill>
              <a:latin typeface="ＭＳ ゴシック" panose="020B0609070205080204" pitchFamily="49" charset="-128"/>
              <a:ea typeface="ＭＳ ゴシック" panose="020B0609070205080204" pitchFamily="49" charset="-128"/>
            </a:endParaRPr>
          </a:p>
          <a:p>
            <a:r>
              <a:rPr kumimoji="1" lang="en-US" altLang="ja-JP" sz="417" dirty="0">
                <a:solidFill>
                  <a:schemeClr val="tx1"/>
                </a:solidFill>
                <a:latin typeface="ＭＳ ゴシック" panose="020B0609070205080204" pitchFamily="49" charset="-128"/>
                <a:ea typeface="ＭＳ ゴシック" panose="020B0609070205080204" pitchFamily="49" charset="-128"/>
              </a:rPr>
              <a:t>※</a:t>
            </a:r>
            <a:r>
              <a:rPr kumimoji="1" lang="en-US" altLang="ja-JP" sz="417"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417" dirty="0">
                <a:solidFill>
                  <a:schemeClr val="tx1"/>
                </a:solidFill>
                <a:latin typeface="ＭＳ ゴシック" panose="020B0609070205080204" pitchFamily="49" charset="-128"/>
                <a:ea typeface="ＭＳ ゴシック" panose="020B0609070205080204" pitchFamily="49" charset="-128"/>
              </a:rPr>
              <a:t>など</a:t>
            </a:r>
            <a:r>
              <a:rPr kumimoji="1" lang="en-US" altLang="ja-JP" sz="417" dirty="0">
                <a:solidFill>
                  <a:schemeClr val="tx1"/>
                </a:solidFill>
                <a:latin typeface="ＭＳ ゴシック" panose="020B0609070205080204" pitchFamily="49" charset="-128"/>
                <a:ea typeface="ＭＳ ゴシック" panose="020B0609070205080204" pitchFamily="49" charset="-128"/>
              </a:rPr>
              <a:t>Office</a:t>
            </a:r>
            <a:r>
              <a:rPr kumimoji="1" lang="ja-JP" altLang="en-US" sz="417" dirty="0">
                <a:solidFill>
                  <a:schemeClr val="tx1"/>
                </a:solidFill>
                <a:latin typeface="ＭＳ ゴシック" panose="020B0609070205080204" pitchFamily="49" charset="-128"/>
                <a:ea typeface="ＭＳ ゴシック" panose="020B0609070205080204" pitchFamily="49" charset="-128"/>
              </a:rPr>
              <a:t>系のソフトウェアで作成されたデータは色味がくすんだり画質の低下が起こります、あらかじめご了承ください</a:t>
            </a:r>
            <a:endParaRPr kumimoji="1" lang="en-US" altLang="ja-JP" sz="417" dirty="0">
              <a:solidFill>
                <a:schemeClr val="tx1"/>
              </a:solidFill>
              <a:latin typeface="ＭＳ ゴシック" panose="020B0609070205080204" pitchFamily="49" charset="-128"/>
              <a:ea typeface="ＭＳ ゴシック" panose="020B0609070205080204" pitchFamily="49" charset="-128"/>
            </a:endParaRPr>
          </a:p>
          <a:p>
            <a:br>
              <a:rPr kumimoji="1" lang="en-US" altLang="ja-JP" sz="417" dirty="0">
                <a:solidFill>
                  <a:schemeClr val="tx1"/>
                </a:solidFill>
                <a:latin typeface="ＭＳ ゴシック" panose="020B0609070205080204" pitchFamily="49" charset="-128"/>
                <a:ea typeface="ＭＳ ゴシック" panose="020B0609070205080204" pitchFamily="49" charset="-128"/>
              </a:rPr>
            </a:br>
            <a:r>
              <a:rPr kumimoji="1" lang="en-US" altLang="ja-JP" sz="417" dirty="0">
                <a:solidFill>
                  <a:schemeClr val="tx1"/>
                </a:solidFill>
                <a:latin typeface="ＭＳ ゴシック" panose="020B0609070205080204" pitchFamily="49" charset="-128"/>
                <a:ea typeface="ＭＳ ゴシック" panose="020B0609070205080204" pitchFamily="49" charset="-128"/>
              </a:rPr>
              <a:t>※</a:t>
            </a:r>
            <a:r>
              <a:rPr kumimoji="1" lang="ja-JP" altLang="en-US" sz="417" dirty="0">
                <a:solidFill>
                  <a:schemeClr val="tx1"/>
                </a:solidFill>
                <a:latin typeface="ＭＳ ゴシック" panose="020B0609070205080204" pitchFamily="49" charset="-128"/>
                <a:ea typeface="ＭＳ ゴシック" panose="020B0609070205080204" pitchFamily="49" charset="-128"/>
              </a:rPr>
              <a:t>表裏分のデータ作成ページをご用意しておりますが、片面印刷をご希望の場合や表裏共通デザインで良い場合はその旨ご入稿時の備考欄や本テンプレート内にご記載のうえご入稿ください。</a:t>
            </a:r>
            <a:r>
              <a:rPr kumimoji="1" lang="ja-JP" altLang="en-US" sz="417">
                <a:solidFill>
                  <a:schemeClr val="tx1"/>
                </a:solidFill>
                <a:latin typeface="ＭＳ ゴシック" panose="020B0609070205080204" pitchFamily="49" charset="-128"/>
                <a:ea typeface="ＭＳ ゴシック" panose="020B0609070205080204" pitchFamily="49" charset="-128"/>
              </a:rPr>
              <a:t>指示なく片面分</a:t>
            </a:r>
            <a:r>
              <a:rPr kumimoji="1" lang="ja-JP" altLang="en-US" sz="417" dirty="0">
                <a:solidFill>
                  <a:schemeClr val="tx1"/>
                </a:solidFill>
                <a:latin typeface="ＭＳ ゴシック" panose="020B0609070205080204" pitchFamily="49" charset="-128"/>
                <a:ea typeface="ＭＳ ゴシック" panose="020B0609070205080204" pitchFamily="49" charset="-128"/>
              </a:rPr>
              <a:t>のみ等データの不足があった場合、データ不備で差し戻し、納期ずれが発生する可能性がございます</a:t>
            </a:r>
          </a:p>
        </p:txBody>
      </p:sp>
      <p:cxnSp>
        <p:nvCxnSpPr>
          <p:cNvPr id="16" name="直線コネクタ 15">
            <a:extLst>
              <a:ext uri="{FF2B5EF4-FFF2-40B4-BE49-F238E27FC236}">
                <a16:creationId xmlns:a16="http://schemas.microsoft.com/office/drawing/2014/main" id="{42700C38-6212-EC08-90D2-69E8E3CA5EAA}"/>
              </a:ext>
            </a:extLst>
          </p:cNvPr>
          <p:cNvCxnSpPr/>
          <p:nvPr/>
        </p:nvCxnSpPr>
        <p:spPr>
          <a:xfrm>
            <a:off x="74751" y="1813617"/>
            <a:ext cx="3824416" cy="0"/>
          </a:xfrm>
          <a:prstGeom prst="line">
            <a:avLst/>
          </a:prstGeom>
        </p:spPr>
        <p:style>
          <a:lnRef idx="1">
            <a:schemeClr val="accent5"/>
          </a:lnRef>
          <a:fillRef idx="0">
            <a:schemeClr val="accent5"/>
          </a:fillRef>
          <a:effectRef idx="0">
            <a:schemeClr val="accent5"/>
          </a:effectRef>
          <a:fontRef idx="minor">
            <a:schemeClr val="tx1"/>
          </a:fontRef>
        </p:style>
      </p:cxnSp>
      <p:sp>
        <p:nvSpPr>
          <p:cNvPr id="17" name="テキスト ボックス 16">
            <a:extLst>
              <a:ext uri="{FF2B5EF4-FFF2-40B4-BE49-F238E27FC236}">
                <a16:creationId xmlns:a16="http://schemas.microsoft.com/office/drawing/2014/main" id="{C0AC0AA2-48A0-1C8D-C705-D50F0AE7274C}"/>
              </a:ext>
            </a:extLst>
          </p:cNvPr>
          <p:cNvSpPr txBox="1"/>
          <p:nvPr/>
        </p:nvSpPr>
        <p:spPr>
          <a:xfrm>
            <a:off x="129319" y="1813619"/>
            <a:ext cx="1258678" cy="220830"/>
          </a:xfrm>
          <a:prstGeom prst="rect">
            <a:avLst/>
          </a:prstGeom>
          <a:noFill/>
        </p:spPr>
        <p:txBody>
          <a:bodyPr wrap="none" rtlCol="0">
            <a:spAutoFit/>
          </a:bodyPr>
          <a:lstStyle/>
          <a:p>
            <a:r>
              <a:rPr kumimoji="1" lang="ja-JP" altLang="en-US" sz="835" b="1" u="sng" dirty="0">
                <a:solidFill>
                  <a:srgbClr val="FF0000"/>
                </a:solidFill>
                <a:latin typeface="ＭＳ ゴシック" panose="020B0609070205080204" pitchFamily="49" charset="-128"/>
                <a:ea typeface="ＭＳ ゴシック" panose="020B0609070205080204" pitchFamily="49" charset="-128"/>
              </a:rPr>
              <a:t>入稿データの保存方法</a:t>
            </a:r>
          </a:p>
        </p:txBody>
      </p:sp>
      <p:graphicFrame>
        <p:nvGraphicFramePr>
          <p:cNvPr id="21" name="オブジェクト 20">
            <a:extLst>
              <a:ext uri="{FF2B5EF4-FFF2-40B4-BE49-F238E27FC236}">
                <a16:creationId xmlns:a16="http://schemas.microsoft.com/office/drawing/2014/main" id="{8CB92DF4-0A58-CF96-85F0-76BEB3218A78}"/>
              </a:ext>
            </a:extLst>
          </p:cNvPr>
          <p:cNvGraphicFramePr>
            <a:graphicFrameLocks noChangeAspect="1"/>
          </p:cNvGraphicFramePr>
          <p:nvPr>
            <p:extLst>
              <p:ext uri="{D42A27DB-BD31-4B8C-83A1-F6EECF244321}">
                <p14:modId xmlns:p14="http://schemas.microsoft.com/office/powerpoint/2010/main" val="3588082773"/>
              </p:ext>
            </p:extLst>
          </p:nvPr>
        </p:nvGraphicFramePr>
        <p:xfrm>
          <a:off x="230368" y="2036361"/>
          <a:ext cx="1842933" cy="321349"/>
        </p:xfrm>
        <a:graphic>
          <a:graphicData uri="http://schemas.openxmlformats.org/presentationml/2006/ole">
            <mc:AlternateContent xmlns:mc="http://schemas.openxmlformats.org/markup-compatibility/2006">
              <mc:Choice xmlns:v="urn:schemas-microsoft-com:vml" Requires="v">
                <p:oleObj r:id="rId2" imgW="12746860" imgH="2217004" progId="">
                  <p:embed/>
                </p:oleObj>
              </mc:Choice>
              <mc:Fallback>
                <p:oleObj r:id="rId2" imgW="12746860" imgH="2217004" progId="">
                  <p:embed/>
                  <p:pic>
                    <p:nvPicPr>
                      <p:cNvPr id="0" name=""/>
                      <p:cNvPicPr/>
                      <p:nvPr/>
                    </p:nvPicPr>
                    <p:blipFill>
                      <a:blip r:embed="rId3"/>
                      <a:stretch>
                        <a:fillRect/>
                      </a:stretch>
                    </p:blipFill>
                    <p:spPr>
                      <a:xfrm>
                        <a:off x="230368" y="2036361"/>
                        <a:ext cx="1842933" cy="321349"/>
                      </a:xfrm>
                      <a:prstGeom prst="rect">
                        <a:avLst/>
                      </a:prstGeom>
                    </p:spPr>
                  </p:pic>
                </p:oleObj>
              </mc:Fallback>
            </mc:AlternateContent>
          </a:graphicData>
        </a:graphic>
      </p:graphicFrame>
      <p:sp>
        <p:nvSpPr>
          <p:cNvPr id="22" name="テキスト ボックス 21">
            <a:extLst>
              <a:ext uri="{FF2B5EF4-FFF2-40B4-BE49-F238E27FC236}">
                <a16:creationId xmlns:a16="http://schemas.microsoft.com/office/drawing/2014/main" id="{EC6BAEDD-BDE8-E047-35EA-C4FBC1CF3256}"/>
              </a:ext>
            </a:extLst>
          </p:cNvPr>
          <p:cNvSpPr txBox="1"/>
          <p:nvPr/>
        </p:nvSpPr>
        <p:spPr>
          <a:xfrm>
            <a:off x="188155" y="2439308"/>
            <a:ext cx="3004349" cy="728276"/>
          </a:xfrm>
          <a:prstGeom prst="rect">
            <a:avLst/>
          </a:prstGeom>
          <a:solidFill>
            <a:srgbClr val="FCE5FF"/>
          </a:solidFill>
          <a:ln>
            <a:noFill/>
          </a:ln>
        </p:spPr>
        <p:txBody>
          <a:bodyPr wrap="none" rtlCol="0">
            <a:spAutoFit/>
          </a:bodyPr>
          <a:lstStyle/>
          <a:p>
            <a:pPr marL="95330" indent="-95330">
              <a:buFont typeface="+mj-lt"/>
              <a:buAutoNum type="arabicPeriod"/>
            </a:pPr>
            <a:r>
              <a:rPr kumimoji="1" lang="ja-JP" altLang="en-US" sz="459" dirty="0">
                <a:solidFill>
                  <a:schemeClr val="tx1"/>
                </a:solidFill>
                <a:latin typeface="ＭＳ ゴシック" panose="020B0609070205080204" pitchFamily="49" charset="-128"/>
                <a:ea typeface="ＭＳ ゴシック" panose="020B0609070205080204" pitchFamily="49" charset="-128"/>
              </a:rPr>
              <a:t>画面上部のメニューから</a:t>
            </a:r>
            <a:r>
              <a:rPr kumimoji="1" lang="ja-JP" altLang="en-US" sz="459" b="1" dirty="0">
                <a:solidFill>
                  <a:schemeClr val="tx1"/>
                </a:solidFill>
                <a:latin typeface="ＭＳ ゴシック" panose="020B0609070205080204" pitchFamily="49" charset="-128"/>
                <a:ea typeface="ＭＳ ゴシック" panose="020B0609070205080204" pitchFamily="49" charset="-128"/>
              </a:rPr>
              <a:t>「表示」</a:t>
            </a:r>
            <a:r>
              <a:rPr kumimoji="1" lang="ja-JP" altLang="en-US" sz="459" dirty="0">
                <a:solidFill>
                  <a:schemeClr val="tx1"/>
                </a:solidFill>
                <a:latin typeface="ＭＳ ゴシック" panose="020B0609070205080204" pitchFamily="49" charset="-128"/>
                <a:ea typeface="ＭＳ ゴシック" panose="020B0609070205080204" pitchFamily="49" charset="-128"/>
              </a:rPr>
              <a:t>を選択、出てきたメニューから</a:t>
            </a:r>
            <a:r>
              <a:rPr kumimoji="1" lang="ja-JP" altLang="en-US" sz="459" b="1" dirty="0">
                <a:solidFill>
                  <a:srgbClr val="FF0000"/>
                </a:solidFill>
                <a:latin typeface="ＭＳ ゴシック" panose="020B0609070205080204" pitchFamily="49" charset="-128"/>
                <a:ea typeface="ＭＳ ゴシック" panose="020B0609070205080204" pitchFamily="49" charset="-128"/>
              </a:rPr>
              <a:t>「スライドマスター」</a:t>
            </a:r>
            <a:r>
              <a:rPr kumimoji="1" lang="ja-JP" altLang="en-US" sz="459" dirty="0">
                <a:solidFill>
                  <a:schemeClr val="tx1"/>
                </a:solidFill>
                <a:latin typeface="ＭＳ ゴシック" panose="020B0609070205080204" pitchFamily="49" charset="-128"/>
                <a:ea typeface="ＭＳ ゴシック" panose="020B0609070205080204" pitchFamily="49" charset="-128"/>
              </a:rPr>
              <a:t>を選択</a:t>
            </a:r>
            <a:br>
              <a:rPr kumimoji="1" lang="en-US" altLang="ja-JP" sz="459" dirty="0">
                <a:solidFill>
                  <a:schemeClr val="tx1"/>
                </a:solidFill>
                <a:latin typeface="ＭＳ ゴシック" panose="020B0609070205080204" pitchFamily="49" charset="-128"/>
                <a:ea typeface="ＭＳ ゴシック" panose="020B0609070205080204" pitchFamily="49" charset="-128"/>
              </a:rPr>
            </a:br>
            <a:endParaRPr kumimoji="1" lang="en-US" altLang="ja-JP" sz="459" dirty="0">
              <a:solidFill>
                <a:schemeClr val="tx1"/>
              </a:solidFill>
              <a:latin typeface="ＭＳ ゴシック" panose="020B0609070205080204" pitchFamily="49" charset="-128"/>
              <a:ea typeface="ＭＳ ゴシック" panose="020B0609070205080204" pitchFamily="49" charset="-128"/>
            </a:endParaRPr>
          </a:p>
          <a:p>
            <a:pPr marL="95330" indent="-95330">
              <a:buFont typeface="+mj-lt"/>
              <a:buAutoNum type="arabicPeriod"/>
            </a:pPr>
            <a:r>
              <a:rPr kumimoji="1" lang="ja-JP" altLang="en-US" sz="459" dirty="0">
                <a:solidFill>
                  <a:schemeClr val="tx1"/>
                </a:solidFill>
                <a:latin typeface="ＭＳ ゴシック" panose="020B0609070205080204" pitchFamily="49" charset="-128"/>
                <a:ea typeface="ＭＳ ゴシック" panose="020B0609070205080204" pitchFamily="49" charset="-128"/>
              </a:rPr>
              <a:t>スライドマスターが表示されたら</a:t>
            </a:r>
            <a:r>
              <a:rPr kumimoji="1" lang="en-US" altLang="ja-JP" sz="459" dirty="0">
                <a:solidFill>
                  <a:schemeClr val="tx1"/>
                </a:solidFill>
                <a:latin typeface="ＭＳ ゴシック" panose="020B0609070205080204" pitchFamily="49" charset="-128"/>
                <a:ea typeface="ＭＳ ゴシック" panose="020B0609070205080204" pitchFamily="49" charset="-128"/>
              </a:rPr>
              <a:t>1</a:t>
            </a:r>
            <a:r>
              <a:rPr kumimoji="1" lang="ja-JP" altLang="en-US" sz="459" dirty="0">
                <a:solidFill>
                  <a:schemeClr val="tx1"/>
                </a:solidFill>
                <a:latin typeface="ＭＳ ゴシック" panose="020B0609070205080204" pitchFamily="49" charset="-128"/>
                <a:ea typeface="ＭＳ ゴシック" panose="020B0609070205080204" pitchFamily="49" charset="-128"/>
              </a:rPr>
              <a:t>ページ目部分を開き、</a:t>
            </a:r>
            <a:r>
              <a:rPr kumimoji="1" lang="en-US" altLang="ja-JP" sz="459" dirty="0">
                <a:solidFill>
                  <a:schemeClr val="tx1"/>
                </a:solidFill>
                <a:latin typeface="ＭＳ ゴシック" panose="020B0609070205080204" pitchFamily="49" charset="-128"/>
                <a:ea typeface="ＭＳ ゴシック" panose="020B0609070205080204" pitchFamily="49" charset="-128"/>
              </a:rPr>
              <a:t>2</a:t>
            </a:r>
            <a:r>
              <a:rPr kumimoji="1" lang="ja-JP" altLang="en-US" sz="459" dirty="0">
                <a:solidFill>
                  <a:schemeClr val="tx1"/>
                </a:solidFill>
                <a:latin typeface="ＭＳ ゴシック" panose="020B0609070205080204" pitchFamily="49" charset="-128"/>
                <a:ea typeface="ＭＳ ゴシック" panose="020B0609070205080204" pitchFamily="49" charset="-128"/>
              </a:rPr>
              <a:t>色ガイド線のいずれかを選択して削除</a:t>
            </a:r>
            <a:br>
              <a:rPr kumimoji="1" lang="en-US" altLang="ja-JP" sz="459" dirty="0">
                <a:solidFill>
                  <a:schemeClr val="tx1"/>
                </a:solidFill>
                <a:latin typeface="ＭＳ ゴシック" panose="020B0609070205080204" pitchFamily="49" charset="-128"/>
                <a:ea typeface="ＭＳ ゴシック" panose="020B0609070205080204" pitchFamily="49" charset="-128"/>
              </a:rPr>
            </a:br>
            <a:r>
              <a:rPr kumimoji="1" lang="en-US" altLang="ja-JP" sz="459" dirty="0">
                <a:solidFill>
                  <a:schemeClr val="tx1"/>
                </a:solidFill>
                <a:latin typeface="ＭＳ ゴシック" panose="020B0609070205080204" pitchFamily="49" charset="-128"/>
                <a:ea typeface="ＭＳ ゴシック" panose="020B0609070205080204" pitchFamily="49" charset="-128"/>
              </a:rPr>
              <a:t>※</a:t>
            </a:r>
            <a:r>
              <a:rPr kumimoji="1" lang="ja-JP" altLang="en-US" sz="459" dirty="0">
                <a:solidFill>
                  <a:schemeClr val="tx1"/>
                </a:solidFill>
                <a:latin typeface="ＭＳ ゴシック" panose="020B0609070205080204" pitchFamily="49" charset="-128"/>
                <a:ea typeface="ＭＳ ゴシック" panose="020B0609070205080204" pitchFamily="49" charset="-128"/>
              </a:rPr>
              <a:t>ガイド線やトンボなどが消え、マスター画面が完全な白紙になります</a:t>
            </a:r>
            <a:br>
              <a:rPr kumimoji="1" lang="en-US" altLang="ja-JP" sz="459" dirty="0">
                <a:solidFill>
                  <a:schemeClr val="tx1"/>
                </a:solidFill>
                <a:latin typeface="ＭＳ ゴシック" panose="020B0609070205080204" pitchFamily="49" charset="-128"/>
                <a:ea typeface="ＭＳ ゴシック" panose="020B0609070205080204" pitchFamily="49" charset="-128"/>
              </a:rPr>
            </a:br>
            <a:endParaRPr kumimoji="1" lang="en-US" altLang="ja-JP" sz="459" dirty="0">
              <a:solidFill>
                <a:schemeClr val="tx1"/>
              </a:solidFill>
              <a:latin typeface="ＭＳ ゴシック" panose="020B0609070205080204" pitchFamily="49" charset="-128"/>
              <a:ea typeface="ＭＳ ゴシック" panose="020B0609070205080204" pitchFamily="49" charset="-128"/>
            </a:endParaRPr>
          </a:p>
          <a:p>
            <a:pPr marL="95330" indent="-95330">
              <a:buFont typeface="+mj-lt"/>
              <a:buAutoNum type="arabicPeriod"/>
            </a:pPr>
            <a:r>
              <a:rPr kumimoji="1" lang="ja-JP" altLang="en-US" sz="459" dirty="0">
                <a:solidFill>
                  <a:schemeClr val="tx1"/>
                </a:solidFill>
                <a:latin typeface="ＭＳ ゴシック" panose="020B0609070205080204" pitchFamily="49" charset="-128"/>
                <a:ea typeface="ＭＳ ゴシック" panose="020B0609070205080204" pitchFamily="49" charset="-128"/>
              </a:rPr>
              <a:t>上部メニュー右側の</a:t>
            </a:r>
            <a:r>
              <a:rPr kumimoji="1" lang="ja-JP" altLang="en-US" sz="459" b="1"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459" dirty="0">
                <a:solidFill>
                  <a:schemeClr val="tx1"/>
                </a:solidFill>
                <a:latin typeface="ＭＳ ゴシック" panose="020B0609070205080204" pitchFamily="49" charset="-128"/>
                <a:ea typeface="ＭＳ ゴシック" panose="020B0609070205080204" pitchFamily="49" charset="-128"/>
              </a:rPr>
              <a:t>を押し、ご作成いただいたデザインデータに</a:t>
            </a:r>
            <a:br>
              <a:rPr kumimoji="1" lang="en-US" altLang="ja-JP" sz="459" dirty="0">
                <a:solidFill>
                  <a:schemeClr val="tx1"/>
                </a:solidFill>
                <a:latin typeface="ＭＳ ゴシック" panose="020B0609070205080204" pitchFamily="49" charset="-128"/>
                <a:ea typeface="ＭＳ ゴシック" panose="020B0609070205080204" pitchFamily="49" charset="-128"/>
              </a:rPr>
            </a:br>
            <a:r>
              <a:rPr kumimoji="1" lang="ja-JP" altLang="en-US" sz="459" dirty="0">
                <a:solidFill>
                  <a:schemeClr val="tx1"/>
                </a:solidFill>
                <a:latin typeface="ＭＳ ゴシック" panose="020B0609070205080204" pitchFamily="49" charset="-128"/>
                <a:ea typeface="ＭＳ ゴシック" panose="020B0609070205080204" pitchFamily="49" charset="-128"/>
              </a:rPr>
              <a:t>ガイド線が残っていないことを確認したら</a:t>
            </a:r>
            <a:r>
              <a:rPr kumimoji="1" lang="en-US" altLang="ja-JP" sz="459" dirty="0">
                <a:solidFill>
                  <a:schemeClr val="tx1"/>
                </a:solidFill>
                <a:latin typeface="ＭＳ ゴシック" panose="020B0609070205080204" pitchFamily="49" charset="-128"/>
                <a:ea typeface="ＭＳ ゴシック" panose="020B0609070205080204" pitchFamily="49" charset="-128"/>
              </a:rPr>
              <a:t>PDF</a:t>
            </a:r>
            <a:r>
              <a:rPr kumimoji="1" lang="ja-JP" altLang="en-US" sz="459" dirty="0">
                <a:solidFill>
                  <a:schemeClr val="tx1"/>
                </a:solidFill>
                <a:latin typeface="ＭＳ ゴシック" panose="020B0609070205080204" pitchFamily="49" charset="-128"/>
                <a:ea typeface="ＭＳ ゴシック" panose="020B0609070205080204" pitchFamily="49" charset="-128"/>
              </a:rPr>
              <a:t>で保存してください</a:t>
            </a:r>
            <a:br>
              <a:rPr kumimoji="1" lang="en-US" altLang="ja-JP" sz="459" dirty="0">
                <a:solidFill>
                  <a:schemeClr val="tx1"/>
                </a:solidFill>
                <a:latin typeface="ＭＳ ゴシック" panose="020B0609070205080204" pitchFamily="49" charset="-128"/>
                <a:ea typeface="ＭＳ ゴシック" panose="020B0609070205080204" pitchFamily="49" charset="-128"/>
              </a:rPr>
            </a:br>
            <a:endParaRPr kumimoji="1" lang="en-US" altLang="ja-JP" sz="459" dirty="0">
              <a:solidFill>
                <a:schemeClr val="tx1"/>
              </a:solidFill>
              <a:latin typeface="ＭＳ ゴシック" panose="020B0609070205080204" pitchFamily="49" charset="-128"/>
              <a:ea typeface="ＭＳ ゴシック" panose="020B0609070205080204" pitchFamily="49" charset="-128"/>
            </a:endParaRPr>
          </a:p>
          <a:p>
            <a:pPr marL="95330" indent="-95330">
              <a:buFont typeface="+mj-lt"/>
              <a:buAutoNum type="arabicPeriod"/>
            </a:pPr>
            <a:r>
              <a:rPr kumimoji="1" lang="en-US" altLang="ja-JP" sz="459" dirty="0">
                <a:solidFill>
                  <a:schemeClr val="tx1"/>
                </a:solidFill>
                <a:latin typeface="ＭＳ ゴシック" panose="020B0609070205080204" pitchFamily="49" charset="-128"/>
                <a:ea typeface="ＭＳ ゴシック" panose="020B0609070205080204" pitchFamily="49" charset="-128"/>
              </a:rPr>
              <a:t>PDF</a:t>
            </a:r>
            <a:r>
              <a:rPr kumimoji="1" lang="ja-JP" altLang="en-US" sz="459" dirty="0">
                <a:solidFill>
                  <a:schemeClr val="tx1"/>
                </a:solidFill>
                <a:latin typeface="ＭＳ ゴシック" panose="020B0609070205080204" pitchFamily="49" charset="-128"/>
                <a:ea typeface="ＭＳ ゴシック" panose="020B0609070205080204" pitchFamily="49" charset="-128"/>
              </a:rPr>
              <a:t>保存後、その</a:t>
            </a:r>
            <a:r>
              <a:rPr kumimoji="1" lang="en-US" altLang="ja-JP" sz="459" dirty="0">
                <a:solidFill>
                  <a:schemeClr val="tx1"/>
                </a:solidFill>
                <a:latin typeface="ＭＳ ゴシック" panose="020B0609070205080204" pitchFamily="49" charset="-128"/>
                <a:ea typeface="ＭＳ ゴシック" panose="020B0609070205080204" pitchFamily="49" charset="-128"/>
              </a:rPr>
              <a:t>PDF</a:t>
            </a:r>
            <a:r>
              <a:rPr kumimoji="1" lang="ja-JP" altLang="en-US" sz="459" dirty="0">
                <a:solidFill>
                  <a:schemeClr val="tx1"/>
                </a:solidFill>
                <a:latin typeface="ＭＳ ゴシック" panose="020B0609070205080204" pitchFamily="49" charset="-128"/>
                <a:ea typeface="ＭＳ ゴシック" panose="020B0609070205080204" pitchFamily="49" charset="-128"/>
              </a:rPr>
              <a:t>を開き、文字や画像のずれ～変化がないことをご確認の上データをご入稿ください</a:t>
            </a:r>
            <a:endParaRPr kumimoji="1" lang="en-US" altLang="ja-JP" sz="459" dirty="0">
              <a:solidFill>
                <a:schemeClr val="tx1"/>
              </a:solidFill>
              <a:latin typeface="ＭＳ ゴシック" panose="020B0609070205080204" pitchFamily="49" charset="-128"/>
              <a:ea typeface="ＭＳ ゴシック" panose="020B0609070205080204" pitchFamily="49" charset="-128"/>
            </a:endParaRPr>
          </a:p>
        </p:txBody>
      </p:sp>
      <p:sp>
        <p:nvSpPr>
          <p:cNvPr id="24" name="テキスト ボックス 23">
            <a:extLst>
              <a:ext uri="{FF2B5EF4-FFF2-40B4-BE49-F238E27FC236}">
                <a16:creationId xmlns:a16="http://schemas.microsoft.com/office/drawing/2014/main" id="{1E0139C7-C357-0C37-5ADC-4A5359592C0F}"/>
              </a:ext>
            </a:extLst>
          </p:cNvPr>
          <p:cNvSpPr txBox="1"/>
          <p:nvPr/>
        </p:nvSpPr>
        <p:spPr>
          <a:xfrm>
            <a:off x="1761642" y="877455"/>
            <a:ext cx="2219063" cy="159724"/>
          </a:xfrm>
          <a:prstGeom prst="rect">
            <a:avLst/>
          </a:prstGeom>
          <a:noFill/>
        </p:spPr>
        <p:txBody>
          <a:bodyPr wrap="square">
            <a:spAutoFit/>
          </a:bodyPr>
          <a:lstStyle/>
          <a:p>
            <a:r>
              <a:rPr kumimoji="1" lang="en-US" altLang="ja-JP" sz="438" dirty="0">
                <a:solidFill>
                  <a:schemeClr val="tx1"/>
                </a:solidFill>
                <a:latin typeface="ＭＳ ゴシック" panose="020B0609070205080204" pitchFamily="49" charset="-128"/>
                <a:ea typeface="ＭＳ ゴシック" panose="020B0609070205080204" pitchFamily="49" charset="-128"/>
              </a:rPr>
              <a:t>2</a:t>
            </a:r>
            <a:r>
              <a:rPr kumimoji="1" lang="ja-JP" altLang="en-US" sz="438" dirty="0">
                <a:solidFill>
                  <a:schemeClr val="tx1"/>
                </a:solidFill>
                <a:latin typeface="ＭＳ ゴシック" panose="020B0609070205080204" pitchFamily="49" charset="-128"/>
                <a:ea typeface="ＭＳ ゴシック" panose="020B0609070205080204" pitchFamily="49" charset="-128"/>
              </a:rPr>
              <a:t>ページ目のガイド線を参考にデザインレイアウトを作成してください</a:t>
            </a:r>
          </a:p>
        </p:txBody>
      </p:sp>
      <p:sp>
        <p:nvSpPr>
          <p:cNvPr id="2" name="テキスト ボックス 1">
            <a:extLst>
              <a:ext uri="{FF2B5EF4-FFF2-40B4-BE49-F238E27FC236}">
                <a16:creationId xmlns:a16="http://schemas.microsoft.com/office/drawing/2014/main" id="{BFEA37C2-B0EA-7A63-F85C-2B7A34DAD115}"/>
              </a:ext>
            </a:extLst>
          </p:cNvPr>
          <p:cNvSpPr txBox="1"/>
          <p:nvPr/>
        </p:nvSpPr>
        <p:spPr>
          <a:xfrm>
            <a:off x="634578" y="543716"/>
            <a:ext cx="587675" cy="1016304"/>
          </a:xfrm>
          <a:prstGeom prst="rect">
            <a:avLst/>
          </a:prstGeom>
          <a:noFill/>
        </p:spPr>
        <p:txBody>
          <a:bodyPr wrap="square" rtlCol="0">
            <a:spAutoFit/>
          </a:bodyPr>
          <a:lstStyle/>
          <a:p>
            <a:r>
              <a:rPr kumimoji="1" lang="ja-JP" altLang="en-US" sz="3002" dirty="0">
                <a:solidFill>
                  <a:schemeClr val="bg1">
                    <a:lumMod val="65000"/>
                  </a:schemeClr>
                </a:solidFill>
                <a:latin typeface="ＭＳ ゴシック" panose="020B0609070205080204" pitchFamily="49" charset="-128"/>
                <a:ea typeface="ＭＳ ゴシック" panose="020B0609070205080204" pitchFamily="49" charset="-128"/>
              </a:rPr>
              <a:t>見本</a:t>
            </a:r>
          </a:p>
        </p:txBody>
      </p:sp>
      <p:sp>
        <p:nvSpPr>
          <p:cNvPr id="13" name="テキスト ボックス 12">
            <a:extLst>
              <a:ext uri="{FF2B5EF4-FFF2-40B4-BE49-F238E27FC236}">
                <a16:creationId xmlns:a16="http://schemas.microsoft.com/office/drawing/2014/main" id="{E978673F-02B4-63C1-8072-1F16D03D2794}"/>
              </a:ext>
            </a:extLst>
          </p:cNvPr>
          <p:cNvSpPr txBox="1"/>
          <p:nvPr/>
        </p:nvSpPr>
        <p:spPr>
          <a:xfrm>
            <a:off x="198591" y="234476"/>
            <a:ext cx="3113922" cy="207749"/>
          </a:xfrm>
          <a:prstGeom prst="rect">
            <a:avLst/>
          </a:prstGeom>
          <a:noFill/>
        </p:spPr>
        <p:txBody>
          <a:bodyPr wrap="square" rtlCol="0">
            <a:spAutoFit/>
          </a:bodyPr>
          <a:lstStyle/>
          <a:p>
            <a:r>
              <a:rPr kumimoji="1" lang="ja-JP" altLang="en-US" sz="375" dirty="0">
                <a:latin typeface="ＭＳ ゴシック" panose="020B0609070205080204" pitchFamily="49" charset="-128"/>
                <a:ea typeface="ＭＳ ゴシック" panose="020B0609070205080204" pitchFamily="49" charset="-128"/>
              </a:rPr>
              <a:t>１．スライドマスター</a:t>
            </a:r>
            <a:r>
              <a:rPr kumimoji="1" lang="en-US" altLang="ja-JP" sz="375" dirty="0">
                <a:latin typeface="ＭＳ ゴシック" panose="020B0609070205080204" pitchFamily="49" charset="-128"/>
                <a:ea typeface="ＭＳ ゴシック" panose="020B0609070205080204" pitchFamily="49" charset="-128"/>
              </a:rPr>
              <a:t>1</a:t>
            </a:r>
            <a:r>
              <a:rPr kumimoji="1" lang="ja-JP" altLang="en-US" sz="375" dirty="0">
                <a:latin typeface="ＭＳ ゴシック" panose="020B0609070205080204" pitchFamily="49" charset="-128"/>
                <a:ea typeface="ＭＳ ゴシック" panose="020B0609070205080204" pitchFamily="49" charset="-128"/>
              </a:rPr>
              <a:t>ページ目の</a:t>
            </a:r>
            <a:r>
              <a:rPr kumimoji="1" lang="ja-JP" altLang="en-US" sz="375" dirty="0">
                <a:solidFill>
                  <a:srgbClr val="FF0000"/>
                </a:solidFill>
                <a:latin typeface="ＭＳ ゴシック" panose="020B0609070205080204" pitchFamily="49" charset="-128"/>
                <a:ea typeface="ＭＳ ゴシック" panose="020B0609070205080204" pitchFamily="49" charset="-128"/>
              </a:rPr>
              <a:t>ガイド線を削除してください</a:t>
            </a:r>
            <a:endParaRPr kumimoji="1" lang="en-US" altLang="ja-JP" sz="375" dirty="0">
              <a:solidFill>
                <a:srgbClr val="FF0000"/>
              </a:solidFill>
              <a:latin typeface="ＭＳ ゴシック" panose="020B0609070205080204" pitchFamily="49" charset="-128"/>
              <a:ea typeface="ＭＳ ゴシック" panose="020B0609070205080204" pitchFamily="49" charset="-128"/>
            </a:endParaRPr>
          </a:p>
          <a:p>
            <a:r>
              <a:rPr kumimoji="1" lang="ja-JP" altLang="en-US" sz="375" dirty="0">
                <a:latin typeface="ＭＳ ゴシック" panose="020B0609070205080204" pitchFamily="49" charset="-128"/>
                <a:ea typeface="ＭＳ ゴシック" panose="020B0609070205080204" pitchFamily="49" charset="-128"/>
              </a:rPr>
              <a:t>２．画面上部の</a:t>
            </a:r>
            <a:r>
              <a:rPr kumimoji="1" lang="ja-JP" altLang="en-US" sz="375"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375" dirty="0">
                <a:latin typeface="ＭＳ ゴシック" panose="020B0609070205080204" pitchFamily="49" charset="-128"/>
                <a:ea typeface="ＭＳ ゴシック" panose="020B0609070205080204" pitchFamily="49" charset="-128"/>
              </a:rPr>
              <a:t>で前の画面に戻ります</a:t>
            </a:r>
            <a:endParaRPr kumimoji="1" lang="en-US" altLang="ja-JP" sz="375" dirty="0">
              <a:latin typeface="ＭＳ ゴシック" panose="020B0609070205080204" pitchFamily="49" charset="-128"/>
              <a:ea typeface="ＭＳ ゴシック" panose="020B0609070205080204" pitchFamily="49" charset="-128"/>
            </a:endParaRPr>
          </a:p>
        </p:txBody>
      </p:sp>
      <p:pic>
        <p:nvPicPr>
          <p:cNvPr id="5" name="グラフィックス 4">
            <a:extLst>
              <a:ext uri="{FF2B5EF4-FFF2-40B4-BE49-F238E27FC236}">
                <a16:creationId xmlns:a16="http://schemas.microsoft.com/office/drawing/2014/main" id="{ED0A3390-CBC4-07B3-E8E7-31A8887CE81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60903" y="512119"/>
            <a:ext cx="1144072" cy="1144072"/>
          </a:xfrm>
          <a:prstGeom prst="rect">
            <a:avLst/>
          </a:prstGeom>
        </p:spPr>
      </p:pic>
      <p:grpSp>
        <p:nvGrpSpPr>
          <p:cNvPr id="4" name="グループ化 3">
            <a:extLst>
              <a:ext uri="{FF2B5EF4-FFF2-40B4-BE49-F238E27FC236}">
                <a16:creationId xmlns:a16="http://schemas.microsoft.com/office/drawing/2014/main" id="{E7A78122-F235-1BC5-4AEF-BB8A1B5650E6}"/>
              </a:ext>
            </a:extLst>
          </p:cNvPr>
          <p:cNvGrpSpPr/>
          <p:nvPr/>
        </p:nvGrpSpPr>
        <p:grpSpPr>
          <a:xfrm>
            <a:off x="1807307" y="187950"/>
            <a:ext cx="1200594" cy="383375"/>
            <a:chOff x="1084707" y="50311"/>
            <a:chExt cx="1200594" cy="383375"/>
          </a:xfrm>
        </p:grpSpPr>
        <p:pic>
          <p:nvPicPr>
            <p:cNvPr id="8" name="グラフィックス 7">
              <a:extLst>
                <a:ext uri="{FF2B5EF4-FFF2-40B4-BE49-F238E27FC236}">
                  <a16:creationId xmlns:a16="http://schemas.microsoft.com/office/drawing/2014/main" id="{7933A903-5E69-D1E1-0450-CD9176CD6FC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28777" y="55465"/>
              <a:ext cx="1127125" cy="364583"/>
            </a:xfrm>
            <a:prstGeom prst="rect">
              <a:avLst/>
            </a:prstGeom>
          </p:spPr>
        </p:pic>
        <p:sp>
          <p:nvSpPr>
            <p:cNvPr id="10" name="テキスト ボックス 9">
              <a:extLst>
                <a:ext uri="{FF2B5EF4-FFF2-40B4-BE49-F238E27FC236}">
                  <a16:creationId xmlns:a16="http://schemas.microsoft.com/office/drawing/2014/main" id="{EA1D5BA3-381E-A1F6-11F6-EB61D0643B7E}"/>
                </a:ext>
              </a:extLst>
            </p:cNvPr>
            <p:cNvSpPr txBox="1"/>
            <p:nvPr/>
          </p:nvSpPr>
          <p:spPr>
            <a:xfrm>
              <a:off x="1084707" y="50311"/>
              <a:ext cx="1097407" cy="215444"/>
            </a:xfrm>
            <a:prstGeom prst="rect">
              <a:avLst/>
            </a:prstGeom>
            <a:noFill/>
          </p:spPr>
          <p:txBody>
            <a:bodyPr wrap="square" rtlCol="0">
              <a:spAutoFit/>
            </a:bodyPr>
            <a:lstStyle/>
            <a:p>
              <a:r>
                <a:rPr kumimoji="1" lang="ja-JP" altLang="en-US" sz="400" b="1" dirty="0">
                  <a:solidFill>
                    <a:schemeClr val="bg1"/>
                  </a:solidFill>
                </a:rPr>
                <a:t>複数種注文の場合は個数を下記欄に</a:t>
              </a:r>
              <a:endParaRPr kumimoji="1" lang="en-US" altLang="ja-JP" sz="400" b="1" dirty="0">
                <a:solidFill>
                  <a:schemeClr val="bg1"/>
                </a:solidFill>
              </a:endParaRPr>
            </a:p>
            <a:p>
              <a:r>
                <a:rPr kumimoji="1" lang="ja-JP" altLang="en-US" sz="400" b="1" dirty="0">
                  <a:solidFill>
                    <a:schemeClr val="bg1"/>
                  </a:solidFill>
                </a:rPr>
                <a:t>ご入力ください</a:t>
              </a:r>
            </a:p>
          </p:txBody>
        </p:sp>
        <p:sp>
          <p:nvSpPr>
            <p:cNvPr id="11" name="テキスト ボックス 10">
              <a:extLst>
                <a:ext uri="{FF2B5EF4-FFF2-40B4-BE49-F238E27FC236}">
                  <a16:creationId xmlns:a16="http://schemas.microsoft.com/office/drawing/2014/main" id="{B695024E-9EBE-C6D1-7341-6659E16E89E6}"/>
                </a:ext>
              </a:extLst>
            </p:cNvPr>
            <p:cNvSpPr txBox="1"/>
            <p:nvPr/>
          </p:nvSpPr>
          <p:spPr>
            <a:xfrm>
              <a:off x="1187894" y="218242"/>
              <a:ext cx="1097407" cy="215444"/>
            </a:xfrm>
            <a:prstGeom prst="rect">
              <a:avLst/>
            </a:prstGeom>
            <a:noFill/>
          </p:spPr>
          <p:txBody>
            <a:bodyPr wrap="square" rtlCol="0">
              <a:spAutoFit/>
            </a:bodyPr>
            <a:lstStyle/>
            <a:p>
              <a:r>
                <a:rPr kumimoji="1" lang="ja-JP" altLang="en-US" sz="800" dirty="0"/>
                <a:t>　　　　　　　　個</a:t>
              </a:r>
            </a:p>
          </p:txBody>
        </p:sp>
      </p:grpSp>
    </p:spTree>
    <p:extLst>
      <p:ext uri="{BB962C8B-B14F-4D97-AF65-F5344CB8AC3E}">
        <p14:creationId xmlns:p14="http://schemas.microsoft.com/office/powerpoint/2010/main" val="499574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425C3DCC-54BA-6354-665E-02AEA21EA0A2}"/>
              </a:ext>
            </a:extLst>
          </p:cNvPr>
          <p:cNvSpPr txBox="1"/>
          <p:nvPr/>
        </p:nvSpPr>
        <p:spPr>
          <a:xfrm>
            <a:off x="13813" y="136525"/>
            <a:ext cx="399468" cy="220830"/>
          </a:xfrm>
          <a:prstGeom prst="rect">
            <a:avLst/>
          </a:prstGeom>
          <a:noFill/>
        </p:spPr>
        <p:txBody>
          <a:bodyPr wrap="none" rtlCol="0">
            <a:spAutoFit/>
          </a:bodyPr>
          <a:lstStyle/>
          <a:p>
            <a:r>
              <a:rPr kumimoji="1" lang="ja-JP" altLang="en-US" sz="835" b="1" dirty="0">
                <a:solidFill>
                  <a:schemeClr val="tx1"/>
                </a:solidFill>
                <a:latin typeface="ＭＳ ゴシック" panose="020B0609070205080204" pitchFamily="49" charset="-128"/>
                <a:ea typeface="ＭＳ ゴシック" panose="020B0609070205080204" pitchFamily="49" charset="-128"/>
              </a:rPr>
              <a:t>表面</a:t>
            </a:r>
          </a:p>
        </p:txBody>
      </p:sp>
    </p:spTree>
    <p:extLst>
      <p:ext uri="{BB962C8B-B14F-4D97-AF65-F5344CB8AC3E}">
        <p14:creationId xmlns:p14="http://schemas.microsoft.com/office/powerpoint/2010/main" val="2886681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312</TotalTime>
  <Words>356</Words>
  <Application>Microsoft Office PowerPoint</Application>
  <PresentationFormat>ユーザー設定</PresentationFormat>
  <Paragraphs>23</Paragraphs>
  <Slides>2</Slides>
  <Notes>0</Notes>
  <HiddenSlides>0</HiddenSlides>
  <MMClips>0</MMClips>
  <ScaleCrop>false</ScaleCrop>
  <HeadingPairs>
    <vt:vector size="8" baseType="variant">
      <vt:variant>
        <vt:lpstr>使用されているフォント</vt:lpstr>
      </vt:variant>
      <vt:variant>
        <vt:i4>2</vt:i4>
      </vt:variant>
      <vt:variant>
        <vt:lpstr>テーマ</vt:lpstr>
      </vt:variant>
      <vt:variant>
        <vt:i4>2</vt:i4>
      </vt:variant>
      <vt:variant>
        <vt:lpstr>埋め込まれた OLE サーバー</vt:lpstr>
      </vt:variant>
      <vt:variant>
        <vt:i4>0</vt:i4>
      </vt:variant>
      <vt:variant>
        <vt:lpstr>スライド タイトル</vt:lpstr>
      </vt:variant>
      <vt:variant>
        <vt:i4>2</vt:i4>
      </vt:variant>
    </vt:vector>
  </HeadingPairs>
  <TitlesOfParts>
    <vt:vector size="6" baseType="lpstr">
      <vt:lpstr>ＭＳ ゴシック</vt:lpstr>
      <vt:lpstr>游ゴシック</vt:lpstr>
      <vt:lpstr>Office Theme</vt:lpstr>
      <vt:lpstr>1_Office Theme</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k y</cp:lastModifiedBy>
  <cp:revision>1</cp:revision>
  <dcterms:created xsi:type="dcterms:W3CDTF">2024-07-18T06:01:59Z</dcterms:created>
  <dcterms:modified xsi:type="dcterms:W3CDTF">2024-10-17T06:46:00Z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2024-07-18T00:00:00Z</vt:filetime>
  </property>
  <property fmtid="{D5CDD505-2E9C-101B-9397-08002B2CF9AE}" pid="3" name="Creator">
    <vt:lpwstr>Microsoft® PowerPoint® 2021</vt:lpwstr>
  </property>
  <property fmtid="{D5CDD505-2E9C-101B-9397-08002B2CF9AE}" pid="4" name="LastSaved">
    <vt:filetime>2024-07-18T00:00:00Z</vt:filetime>
  </property>
  <property fmtid="{D5CDD505-2E9C-101B-9397-08002B2CF9AE}" pid="5" name="Producer">
    <vt:lpwstr>Microsoft® PowerPoint® 2021</vt:lpwstr>
  </property>
</Properties>
</file>